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9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20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21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22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23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24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6"/>
  </p:notesMasterIdLst>
  <p:sldIdLst>
    <p:sldId id="257" r:id="rId2"/>
    <p:sldId id="262" r:id="rId3"/>
    <p:sldId id="267" r:id="rId4"/>
    <p:sldId id="268" r:id="rId5"/>
    <p:sldId id="269" r:id="rId6"/>
    <p:sldId id="266" r:id="rId7"/>
    <p:sldId id="270" r:id="rId8"/>
    <p:sldId id="271" r:id="rId9"/>
    <p:sldId id="272" r:id="rId10"/>
    <p:sldId id="274" r:id="rId11"/>
    <p:sldId id="275" r:id="rId12"/>
    <p:sldId id="276" r:id="rId13"/>
    <p:sldId id="277" r:id="rId14"/>
    <p:sldId id="278" r:id="rId15"/>
    <p:sldId id="298" r:id="rId16"/>
    <p:sldId id="280" r:id="rId17"/>
    <p:sldId id="283" r:id="rId18"/>
    <p:sldId id="299" r:id="rId19"/>
    <p:sldId id="300" r:id="rId20"/>
    <p:sldId id="285" r:id="rId21"/>
    <p:sldId id="286" r:id="rId22"/>
    <p:sldId id="287" r:id="rId23"/>
    <p:sldId id="288" r:id="rId24"/>
    <p:sldId id="289" r:id="rId25"/>
    <p:sldId id="301" r:id="rId26"/>
    <p:sldId id="291" r:id="rId27"/>
    <p:sldId id="290" r:id="rId28"/>
    <p:sldId id="292" r:id="rId29"/>
    <p:sldId id="302" r:id="rId30"/>
    <p:sldId id="293" r:id="rId31"/>
    <p:sldId id="294" r:id="rId32"/>
    <p:sldId id="295" r:id="rId33"/>
    <p:sldId id="296" r:id="rId34"/>
    <p:sldId id="303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75375" autoAdjust="0"/>
  </p:normalViewPr>
  <p:slideViewPr>
    <p:cSldViewPr snapToGrid="0">
      <p:cViewPr varScale="1">
        <p:scale>
          <a:sx n="70" d="100"/>
          <a:sy n="70" d="100"/>
        </p:scale>
        <p:origin x="1123" y="48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95D70C6-4B71-4ABA-A5D3-DB02192E757B}" type="doc">
      <dgm:prSet loTypeId="urn:microsoft.com/office/officeart/2005/8/layout/hierarchy2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F28908D-46C8-4E59-B043-B12FB2EF5290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dirty="0">
            <a:solidFill>
              <a:schemeClr val="tx1"/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0F298E5F-F6A6-4075-A011-28C303BBE2CD}" type="par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BE1D13C-E1DA-4752-BC4D-5A27207F7880}" type="sib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2F2A54E-B24B-4869-AE8D-8539B0D3B9AC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gm:t>
    </dgm:pt>
    <dgm:pt modelId="{1A3F0CD6-29FA-4E9B-B0F0-BB91A4996CB0}" type="parTrans" cxnId="{C3F837B3-4C93-4A14-93A0-68065AC11F79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750184D-86A0-4314-A7F2-A6436AFF8D10}" type="sibTrans" cxnId="{C3F837B3-4C93-4A14-93A0-68065AC11F79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A06F721-DDCD-4E6A-99EB-7F4FE16EC42B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gm:t>
    </dgm:pt>
    <dgm:pt modelId="{57F8DEA0-C509-4161-A81B-568EA7A633C9}" type="parTrans" cxnId="{8D83A363-C037-4E2A-AB44-D1553DB053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1E87AB46-4FF4-4D21-BC0E-730456FA5222}" type="sibTrans" cxnId="{8D83A363-C037-4E2A-AB44-D1553DB053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8687A32-09E9-47EC-955E-46C3ADF5EDDF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gm:t>
    </dgm:pt>
    <dgm:pt modelId="{BDC14B1B-F37B-4204-B3DD-891C9131D15F}" type="parTrans" cxnId="{F8406716-C9BA-4BEF-AAD0-DE9C28C904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991C3A-F7AE-48A0-BEDF-4CF6BFD65F9F}" type="sibTrans" cxnId="{F8406716-C9BA-4BEF-AAD0-DE9C28C904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2DFAF8B0-FF44-4F74-989A-D54D6FAAC3C1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gm:t>
    </dgm:pt>
    <dgm:pt modelId="{421BD43F-DDD4-4975-B18F-585E641271E2}" type="parTrans" cxnId="{582C1B7F-8876-4A2F-9EC9-D472B278CF40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B7E219C-BFD9-4E80-A7CF-B7EB9F0CFA54}" type="sibTrans" cxnId="{582C1B7F-8876-4A2F-9EC9-D472B278CF40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013B199-A247-48DC-A4A9-A679F0947696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gm:t>
    </dgm:pt>
    <dgm:pt modelId="{9E79CB58-1B8B-4354-9459-6BDBAC18DFD1}" type="parTrans" cxnId="{DE2E32EF-9A2B-4105-ACDE-1B81D58E74B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5ACD08BB-D4F8-474A-80B5-6FC85D6A591C}" type="sibTrans" cxnId="{DE2E32EF-9A2B-4105-ACDE-1B81D58E74B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501B802-2A0A-4FBE-9B7A-6F36FD3E25A7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gm:t>
    </dgm:pt>
    <dgm:pt modelId="{7888AE29-21F3-4249-8E2D-4AE49C5C1663}" type="parTrans" cxnId="{A9BF51AA-497E-4DC5-88A0-9781D869FBC7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4CD307C-D595-4038-B06D-F520D18DFA82}" type="sibTrans" cxnId="{A9BF51AA-497E-4DC5-88A0-9781D869FBC7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D0EAE47A-AC7D-4778-9127-6E9C4E1F78B8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gm:t>
    </dgm:pt>
    <dgm:pt modelId="{8D661147-72A1-4408-A709-2533F62349C4}" type="parTrans" cxnId="{33375DE9-FBDE-489D-A291-D77D35CB314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499FF178-F1C8-48AE-B797-7C20FFE7769E}" type="sibTrans" cxnId="{33375DE9-FBDE-489D-A291-D77D35CB314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A162BEA8-B9D6-42DD-8F1B-41154F655CBB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gm:t>
    </dgm:pt>
    <dgm:pt modelId="{72A7233A-5BD3-4809-82CC-9437747473CB}" type="parTrans" cxnId="{FE83668F-C67D-4304-86C2-A10C18EFE6E1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87EAC1-7560-4E69-A25C-78D4F270D5F2}" type="sibTrans" cxnId="{FE83668F-C67D-4304-86C2-A10C18EFE6E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FEBE3D7-B084-4849-ADB2-68AEFD4539AE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gm:t>
    </dgm:pt>
    <dgm:pt modelId="{6F5758A5-9CFB-4823-9A24-E20A4B52EA28}" type="parTrans" cxnId="{11A9FDA1-ED5F-4EAB-8C66-8BFCD8C170AF}">
      <dgm:prSet custT="1"/>
      <dgm:spPr/>
      <dgm:t>
        <a:bodyPr/>
        <a:lstStyle/>
        <a:p>
          <a:endParaRPr lang="en-US" sz="1000"/>
        </a:p>
      </dgm:t>
    </dgm:pt>
    <dgm:pt modelId="{D732DF65-7516-4766-8D8F-5F5E6DFD1DD9}" type="sibTrans" cxnId="{11A9FDA1-ED5F-4EAB-8C66-8BFCD8C170AF}">
      <dgm:prSet/>
      <dgm:spPr/>
      <dgm:t>
        <a:bodyPr/>
        <a:lstStyle/>
        <a:p>
          <a:endParaRPr lang="en-US" sz="3600"/>
        </a:p>
      </dgm:t>
    </dgm:pt>
    <dgm:pt modelId="{D58D8A31-080A-4673-8A4F-A578731C2370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gm:t>
    </dgm:pt>
    <dgm:pt modelId="{6059B711-D524-42EF-BB2E-803CAF2A9EDD}" type="parTrans" cxnId="{9DC0BC70-105C-484D-8662-B1246118444E}">
      <dgm:prSet custT="1"/>
      <dgm:spPr/>
      <dgm:t>
        <a:bodyPr/>
        <a:lstStyle/>
        <a:p>
          <a:endParaRPr lang="en-US" sz="1000"/>
        </a:p>
      </dgm:t>
    </dgm:pt>
    <dgm:pt modelId="{B96EC198-7147-471C-AFFE-72DEBD23A503}" type="sibTrans" cxnId="{9DC0BC70-105C-484D-8662-B1246118444E}">
      <dgm:prSet/>
      <dgm:spPr/>
      <dgm:t>
        <a:bodyPr/>
        <a:lstStyle/>
        <a:p>
          <a:endParaRPr lang="en-US" sz="3600"/>
        </a:p>
      </dgm:t>
    </dgm:pt>
    <dgm:pt modelId="{465E2181-B8DD-4A43-8EAA-7D88F93B85BE}" type="pres">
      <dgm:prSet presAssocID="{B95D70C6-4B71-4ABA-A5D3-DB02192E75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F4DD6-D338-4EFD-BDF5-C1F3AF7B22F3}" type="pres">
      <dgm:prSet presAssocID="{EF28908D-46C8-4E59-B043-B12FB2EF5290}" presName="root1" presStyleCnt="0"/>
      <dgm:spPr/>
    </dgm:pt>
    <dgm:pt modelId="{7C2A8C0C-734E-417D-8DA0-B7873674733C}" type="pres">
      <dgm:prSet presAssocID="{EF28908D-46C8-4E59-B043-B12FB2EF529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EF1112-46AE-4118-8E47-AEBE3A24F9B8}" type="pres">
      <dgm:prSet presAssocID="{EF28908D-46C8-4E59-B043-B12FB2EF5290}" presName="level2hierChild" presStyleCnt="0"/>
      <dgm:spPr/>
    </dgm:pt>
    <dgm:pt modelId="{E0808576-DA22-4677-B06E-A84707ECAFD3}" type="pres">
      <dgm:prSet presAssocID="{1A3F0CD6-29FA-4E9B-B0F0-BB91A4996CB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9172C-7E2F-453B-9C80-08813312C218}" type="pres">
      <dgm:prSet presAssocID="{1A3F0CD6-29FA-4E9B-B0F0-BB91A4996CB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082B67E-1596-46B2-9DA8-120252EDD967}" type="pres">
      <dgm:prSet presAssocID="{62F2A54E-B24B-4869-AE8D-8539B0D3B9AC}" presName="root2" presStyleCnt="0"/>
      <dgm:spPr/>
    </dgm:pt>
    <dgm:pt modelId="{F24A2C00-9A87-4611-BB0A-D257ADE3843B}" type="pres">
      <dgm:prSet presAssocID="{62F2A54E-B24B-4869-AE8D-8539B0D3B9AC}" presName="LevelTwoTextNode" presStyleLbl="node2" presStyleIdx="0" presStyleCnt="2" custScaleY="183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6168D4-5002-481E-8E2E-B287B155002A}" type="pres">
      <dgm:prSet presAssocID="{62F2A54E-B24B-4869-AE8D-8539B0D3B9AC}" presName="level3hierChild" presStyleCnt="0"/>
      <dgm:spPr/>
    </dgm:pt>
    <dgm:pt modelId="{D62A0202-2A71-4FEF-8EC3-82B7089F3489}" type="pres">
      <dgm:prSet presAssocID="{57F8DEA0-C509-4161-A81B-568EA7A633C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06E0917-6AA7-484F-8878-7B6825B4CBF2}" type="pres">
      <dgm:prSet presAssocID="{57F8DEA0-C509-4161-A81B-568EA7A633C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1A1872D-547F-435A-A233-25EC67FDB3E4}" type="pres">
      <dgm:prSet presAssocID="{6A06F721-DDCD-4E6A-99EB-7F4FE16EC42B}" presName="root2" presStyleCnt="0"/>
      <dgm:spPr/>
    </dgm:pt>
    <dgm:pt modelId="{74227D56-B7B8-4059-B7DF-39DD9CA324E0}" type="pres">
      <dgm:prSet presAssocID="{6A06F721-DDCD-4E6A-99EB-7F4FE16EC42B}" presName="LevelTwoTextNode" presStyleLbl="node2" presStyleIdx="1" presStyleCnt="2" custScaleY="183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7A769-C1F9-4B24-AB84-7351B3C69B55}" type="pres">
      <dgm:prSet presAssocID="{6A06F721-DDCD-4E6A-99EB-7F4FE16EC42B}" presName="level3hierChild" presStyleCnt="0"/>
      <dgm:spPr/>
    </dgm:pt>
    <dgm:pt modelId="{3BE82532-63B2-4A7C-8CDB-BD015074731A}" type="pres">
      <dgm:prSet presAssocID="{BDC14B1B-F37B-4204-B3DD-891C9131D15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B4C5D0B4-C642-4783-BD92-22837DCD646C}" type="pres">
      <dgm:prSet presAssocID="{BDC14B1B-F37B-4204-B3DD-891C9131D15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4CC76EAF-0915-4BD9-B23C-958752AC13EF}" type="pres">
      <dgm:prSet presAssocID="{C8687A32-09E9-47EC-955E-46C3ADF5EDDF}" presName="root2" presStyleCnt="0"/>
      <dgm:spPr/>
    </dgm:pt>
    <dgm:pt modelId="{1CB35B98-22E6-4EB2-A1A4-D8C500B72C4C}" type="pres">
      <dgm:prSet presAssocID="{C8687A32-09E9-47EC-955E-46C3ADF5EDDF}" presName="LevelTwoTextNode" presStyleLbl="node3" presStyleIdx="0" presStyleCnt="2" custScaleY="145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A1AB82-F8D8-4D86-9F3E-1F1EC984D632}" type="pres">
      <dgm:prSet presAssocID="{C8687A32-09E9-47EC-955E-46C3ADF5EDDF}" presName="level3hierChild" presStyleCnt="0"/>
      <dgm:spPr/>
    </dgm:pt>
    <dgm:pt modelId="{859848B1-F64A-44D4-827B-2860922FF555}" type="pres">
      <dgm:prSet presAssocID="{421BD43F-DDD4-4975-B18F-585E641271E2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7CDDBDB-9757-481B-83B3-E056B310D2F7}" type="pres">
      <dgm:prSet presAssocID="{421BD43F-DDD4-4975-B18F-585E641271E2}" presName="connTx" presStyleLbl="parChTrans1D3" presStyleIdx="1" presStyleCnt="2"/>
      <dgm:spPr/>
      <dgm:t>
        <a:bodyPr/>
        <a:lstStyle/>
        <a:p>
          <a:endParaRPr lang="en-US"/>
        </a:p>
      </dgm:t>
    </dgm:pt>
    <dgm:pt modelId="{F218F931-1B5B-49DA-AB1D-ADC203AD0EF8}" type="pres">
      <dgm:prSet presAssocID="{2DFAF8B0-FF44-4F74-989A-D54D6FAAC3C1}" presName="root2" presStyleCnt="0"/>
      <dgm:spPr/>
    </dgm:pt>
    <dgm:pt modelId="{87FEC464-0826-46F6-83D6-3AC2638A4D68}" type="pres">
      <dgm:prSet presAssocID="{2DFAF8B0-FF44-4F74-989A-D54D6FAAC3C1}" presName="LevelTwoTextNode" presStyleLbl="node3" presStyleIdx="1" presStyleCnt="2" custScaleY="144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1430FA-EB8F-4E99-9456-07D89F30ACA6}" type="pres">
      <dgm:prSet presAssocID="{2DFAF8B0-FF44-4F74-989A-D54D6FAAC3C1}" presName="level3hierChild" presStyleCnt="0"/>
      <dgm:spPr/>
    </dgm:pt>
    <dgm:pt modelId="{05BEB527-84C1-492D-8B87-4BD0F6019E36}" type="pres">
      <dgm:prSet presAssocID="{9E79CB58-1B8B-4354-9459-6BDBAC18DFD1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048F3D87-759A-4684-94BE-967184294EB8}" type="pres">
      <dgm:prSet presAssocID="{9E79CB58-1B8B-4354-9459-6BDBAC18DFD1}" presName="connTx" presStyleLbl="parChTrans1D4" presStyleIdx="0" presStyleCnt="6"/>
      <dgm:spPr/>
      <dgm:t>
        <a:bodyPr/>
        <a:lstStyle/>
        <a:p>
          <a:endParaRPr lang="en-US"/>
        </a:p>
      </dgm:t>
    </dgm:pt>
    <dgm:pt modelId="{2A0C42F3-ABE6-4DDD-81B3-002789E0043C}" type="pres">
      <dgm:prSet presAssocID="{7013B199-A247-48DC-A4A9-A679F0947696}" presName="root2" presStyleCnt="0"/>
      <dgm:spPr/>
    </dgm:pt>
    <dgm:pt modelId="{E824950A-5356-444D-9D16-A08369E8D499}" type="pres">
      <dgm:prSet presAssocID="{7013B199-A247-48DC-A4A9-A679F0947696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0B991-CCF9-4068-9FD7-C855CE1BBA0E}" type="pres">
      <dgm:prSet presAssocID="{7013B199-A247-48DC-A4A9-A679F0947696}" presName="level3hierChild" presStyleCnt="0"/>
      <dgm:spPr/>
    </dgm:pt>
    <dgm:pt modelId="{828505C9-77FD-43C2-8A79-3CFD85DB4275}" type="pres">
      <dgm:prSet presAssocID="{7888AE29-21F3-4249-8E2D-4AE49C5C1663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C1B425B9-91CE-4BD2-81A6-7E5016372915}" type="pres">
      <dgm:prSet presAssocID="{7888AE29-21F3-4249-8E2D-4AE49C5C1663}" presName="connTx" presStyleLbl="parChTrans1D4" presStyleIdx="1" presStyleCnt="6"/>
      <dgm:spPr/>
      <dgm:t>
        <a:bodyPr/>
        <a:lstStyle/>
        <a:p>
          <a:endParaRPr lang="en-US"/>
        </a:p>
      </dgm:t>
    </dgm:pt>
    <dgm:pt modelId="{E928D8DA-BE04-4798-9741-07FDAB2EAE41}" type="pres">
      <dgm:prSet presAssocID="{6501B802-2A0A-4FBE-9B7A-6F36FD3E25A7}" presName="root2" presStyleCnt="0"/>
      <dgm:spPr/>
    </dgm:pt>
    <dgm:pt modelId="{BC6B4949-BA41-4A88-80B8-6B11C3272117}" type="pres">
      <dgm:prSet presAssocID="{6501B802-2A0A-4FBE-9B7A-6F36FD3E25A7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0F2864-9BCB-47F2-8350-B8E1AB2DE511}" type="pres">
      <dgm:prSet presAssocID="{6501B802-2A0A-4FBE-9B7A-6F36FD3E25A7}" presName="level3hierChild" presStyleCnt="0"/>
      <dgm:spPr/>
    </dgm:pt>
    <dgm:pt modelId="{4BE1C3C2-B9D1-4B20-8062-FFAA9AAEE7DA}" type="pres">
      <dgm:prSet presAssocID="{8D661147-72A1-4408-A709-2533F62349C4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CF13F024-7A36-443B-9840-1FB47EE02573}" type="pres">
      <dgm:prSet presAssocID="{8D661147-72A1-4408-A709-2533F62349C4}" presName="connTx" presStyleLbl="parChTrans1D4" presStyleIdx="2" presStyleCnt="6"/>
      <dgm:spPr/>
      <dgm:t>
        <a:bodyPr/>
        <a:lstStyle/>
        <a:p>
          <a:endParaRPr lang="en-US"/>
        </a:p>
      </dgm:t>
    </dgm:pt>
    <dgm:pt modelId="{074859CF-D027-40EE-B601-122AF7FAB4D5}" type="pres">
      <dgm:prSet presAssocID="{D0EAE47A-AC7D-4778-9127-6E9C4E1F78B8}" presName="root2" presStyleCnt="0"/>
      <dgm:spPr/>
    </dgm:pt>
    <dgm:pt modelId="{E6FD8135-EC9B-4B17-A5C8-D03779DFCAE6}" type="pres">
      <dgm:prSet presAssocID="{D0EAE47A-AC7D-4778-9127-6E9C4E1F78B8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B69C4-DB2F-4FEF-8759-F064F11B0E00}" type="pres">
      <dgm:prSet presAssocID="{D0EAE47A-AC7D-4778-9127-6E9C4E1F78B8}" presName="level3hierChild" presStyleCnt="0"/>
      <dgm:spPr/>
    </dgm:pt>
    <dgm:pt modelId="{345FC1BA-CD08-4D0C-A202-0A15EA665F12}" type="pres">
      <dgm:prSet presAssocID="{72A7233A-5BD3-4809-82CC-9437747473CB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23D0329C-746C-48D4-A79A-F3129267659A}" type="pres">
      <dgm:prSet presAssocID="{72A7233A-5BD3-4809-82CC-9437747473CB}" presName="connTx" presStyleLbl="parChTrans1D4" presStyleIdx="3" presStyleCnt="6"/>
      <dgm:spPr/>
      <dgm:t>
        <a:bodyPr/>
        <a:lstStyle/>
        <a:p>
          <a:endParaRPr lang="en-US"/>
        </a:p>
      </dgm:t>
    </dgm:pt>
    <dgm:pt modelId="{97309CA6-80B7-448D-A025-1A9E91D32916}" type="pres">
      <dgm:prSet presAssocID="{A162BEA8-B9D6-42DD-8F1B-41154F655CBB}" presName="root2" presStyleCnt="0"/>
      <dgm:spPr/>
    </dgm:pt>
    <dgm:pt modelId="{B03372AC-4357-4B3B-B688-DAE7A5FE5647}" type="pres">
      <dgm:prSet presAssocID="{A162BEA8-B9D6-42DD-8F1B-41154F655CBB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D98B4-2ACE-4B0C-95A6-57564469AEA4}" type="pres">
      <dgm:prSet presAssocID="{A162BEA8-B9D6-42DD-8F1B-41154F655CBB}" presName="level3hierChild" presStyleCnt="0"/>
      <dgm:spPr/>
    </dgm:pt>
    <dgm:pt modelId="{D0A87C35-CB09-46B3-A5BB-8CAF2BECF95A}" type="pres">
      <dgm:prSet presAssocID="{6F5758A5-9CFB-4823-9A24-E20A4B52EA28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26A703CC-8E88-434C-B00E-8D3348CA597F}" type="pres">
      <dgm:prSet presAssocID="{6F5758A5-9CFB-4823-9A24-E20A4B52EA28}" presName="connTx" presStyleLbl="parChTrans1D4" presStyleIdx="4" presStyleCnt="6"/>
      <dgm:spPr/>
      <dgm:t>
        <a:bodyPr/>
        <a:lstStyle/>
        <a:p>
          <a:endParaRPr lang="en-US"/>
        </a:p>
      </dgm:t>
    </dgm:pt>
    <dgm:pt modelId="{5D2ED42B-8981-49EB-B8DE-A4C89CC31FB0}" type="pres">
      <dgm:prSet presAssocID="{EFEBE3D7-B084-4849-ADB2-68AEFD4539AE}" presName="root2" presStyleCnt="0"/>
      <dgm:spPr/>
    </dgm:pt>
    <dgm:pt modelId="{54B3A6CB-3B94-4253-8DED-2A5F4C6FFC85}" type="pres">
      <dgm:prSet presAssocID="{EFEBE3D7-B084-4849-ADB2-68AEFD4539AE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816C1A-E66E-4B20-B6D7-4F193069A50B}" type="pres">
      <dgm:prSet presAssocID="{EFEBE3D7-B084-4849-ADB2-68AEFD4539AE}" presName="level3hierChild" presStyleCnt="0"/>
      <dgm:spPr/>
    </dgm:pt>
    <dgm:pt modelId="{46A62195-AD39-41D9-AE5D-F254C6D6650D}" type="pres">
      <dgm:prSet presAssocID="{6059B711-D524-42EF-BB2E-803CAF2A9EDD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945EE739-2332-4636-A4A0-F486F053823D}" type="pres">
      <dgm:prSet presAssocID="{6059B711-D524-42EF-BB2E-803CAF2A9EDD}" presName="connTx" presStyleLbl="parChTrans1D4" presStyleIdx="5" presStyleCnt="6"/>
      <dgm:spPr/>
      <dgm:t>
        <a:bodyPr/>
        <a:lstStyle/>
        <a:p>
          <a:endParaRPr lang="en-US"/>
        </a:p>
      </dgm:t>
    </dgm:pt>
    <dgm:pt modelId="{501E9C7D-F312-42A3-A551-DF81805D2144}" type="pres">
      <dgm:prSet presAssocID="{D58D8A31-080A-4673-8A4F-A578731C2370}" presName="root2" presStyleCnt="0"/>
      <dgm:spPr/>
    </dgm:pt>
    <dgm:pt modelId="{8C596541-99F9-4DA7-A767-2BD5FAD6551F}" type="pres">
      <dgm:prSet presAssocID="{D58D8A31-080A-4673-8A4F-A578731C237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B2447-E806-4B07-AC2F-DFBEA6DC1374}" type="pres">
      <dgm:prSet presAssocID="{D58D8A31-080A-4673-8A4F-A578731C2370}" presName="level3hierChild" presStyleCnt="0"/>
      <dgm:spPr/>
    </dgm:pt>
  </dgm:ptLst>
  <dgm:cxnLst>
    <dgm:cxn modelId="{FB835769-A9CC-4051-B823-766B481B1465}" type="presOf" srcId="{D58D8A31-080A-4673-8A4F-A578731C2370}" destId="{8C596541-99F9-4DA7-A767-2BD5FAD6551F}" srcOrd="0" destOrd="0" presId="urn:microsoft.com/office/officeart/2005/8/layout/hierarchy2"/>
    <dgm:cxn modelId="{AF85DE89-7EE0-40AA-8112-FFF56E0CE2F0}" type="presOf" srcId="{6F5758A5-9CFB-4823-9A24-E20A4B52EA28}" destId="{26A703CC-8E88-434C-B00E-8D3348CA597F}" srcOrd="1" destOrd="0" presId="urn:microsoft.com/office/officeart/2005/8/layout/hierarchy2"/>
    <dgm:cxn modelId="{71734C6A-6768-419F-B24B-99EB77371268}" type="presOf" srcId="{EF28908D-46C8-4E59-B043-B12FB2EF5290}" destId="{7C2A8C0C-734E-417D-8DA0-B7873674733C}" srcOrd="0" destOrd="0" presId="urn:microsoft.com/office/officeart/2005/8/layout/hierarchy2"/>
    <dgm:cxn modelId="{AE499045-8F55-4717-86AC-CD31F59DC53E}" type="presOf" srcId="{6F5758A5-9CFB-4823-9A24-E20A4B52EA28}" destId="{D0A87C35-CB09-46B3-A5BB-8CAF2BECF95A}" srcOrd="0" destOrd="0" presId="urn:microsoft.com/office/officeart/2005/8/layout/hierarchy2"/>
    <dgm:cxn modelId="{62ACF86E-8167-4BBD-A9E9-09B886C98848}" type="presOf" srcId="{421BD43F-DDD4-4975-B18F-585E641271E2}" destId="{67CDDBDB-9757-481B-83B3-E056B310D2F7}" srcOrd="1" destOrd="0" presId="urn:microsoft.com/office/officeart/2005/8/layout/hierarchy2"/>
    <dgm:cxn modelId="{AC210FAE-BF38-4476-8E08-0A615E368D27}" type="presOf" srcId="{D0EAE47A-AC7D-4778-9127-6E9C4E1F78B8}" destId="{E6FD8135-EC9B-4B17-A5C8-D03779DFCAE6}" srcOrd="0" destOrd="0" presId="urn:microsoft.com/office/officeart/2005/8/layout/hierarchy2"/>
    <dgm:cxn modelId="{18B3A2C9-3C0E-4DAA-B946-24BF9DD01381}" type="presOf" srcId="{1A3F0CD6-29FA-4E9B-B0F0-BB91A4996CB0}" destId="{1779172C-7E2F-453B-9C80-08813312C218}" srcOrd="1" destOrd="0" presId="urn:microsoft.com/office/officeart/2005/8/layout/hierarchy2"/>
    <dgm:cxn modelId="{E58D7476-AA39-4629-946B-DBAD7B32C38C}" type="presOf" srcId="{A162BEA8-B9D6-42DD-8F1B-41154F655CBB}" destId="{B03372AC-4357-4B3B-B688-DAE7A5FE5647}" srcOrd="0" destOrd="0" presId="urn:microsoft.com/office/officeart/2005/8/layout/hierarchy2"/>
    <dgm:cxn modelId="{B747A987-56F5-45AB-AAE9-A4238C15AB44}" type="presOf" srcId="{BDC14B1B-F37B-4204-B3DD-891C9131D15F}" destId="{B4C5D0B4-C642-4783-BD92-22837DCD646C}" srcOrd="1" destOrd="0" presId="urn:microsoft.com/office/officeart/2005/8/layout/hierarchy2"/>
    <dgm:cxn modelId="{582C1B7F-8876-4A2F-9EC9-D472B278CF40}" srcId="{6A06F721-DDCD-4E6A-99EB-7F4FE16EC42B}" destId="{2DFAF8B0-FF44-4F74-989A-D54D6FAAC3C1}" srcOrd="1" destOrd="0" parTransId="{421BD43F-DDD4-4975-B18F-585E641271E2}" sibTransId="{CB7E219C-BFD9-4E80-A7CF-B7EB9F0CFA54}"/>
    <dgm:cxn modelId="{5554BFAD-D980-4D2D-8ADC-FB850D06A7F5}" type="presOf" srcId="{57F8DEA0-C509-4161-A81B-568EA7A633C9}" destId="{606E0917-6AA7-484F-8878-7B6825B4CBF2}" srcOrd="1" destOrd="0" presId="urn:microsoft.com/office/officeart/2005/8/layout/hierarchy2"/>
    <dgm:cxn modelId="{2857E7D3-2A24-4D0A-BD3D-8BC0AB8882F1}" type="presOf" srcId="{6059B711-D524-42EF-BB2E-803CAF2A9EDD}" destId="{945EE739-2332-4636-A4A0-F486F053823D}" srcOrd="1" destOrd="0" presId="urn:microsoft.com/office/officeart/2005/8/layout/hierarchy2"/>
    <dgm:cxn modelId="{2B87DAA3-FE20-44AF-AB10-A6B282FBA10A}" type="presOf" srcId="{B95D70C6-4B71-4ABA-A5D3-DB02192E757B}" destId="{465E2181-B8DD-4A43-8EAA-7D88F93B85BE}" srcOrd="0" destOrd="0" presId="urn:microsoft.com/office/officeart/2005/8/layout/hierarchy2"/>
    <dgm:cxn modelId="{33375DE9-FBDE-489D-A291-D77D35CB3146}" srcId="{6501B802-2A0A-4FBE-9B7A-6F36FD3E25A7}" destId="{D0EAE47A-AC7D-4778-9127-6E9C4E1F78B8}" srcOrd="0" destOrd="0" parTransId="{8D661147-72A1-4408-A709-2533F62349C4}" sibTransId="{499FF178-F1C8-48AE-B797-7C20FFE7769E}"/>
    <dgm:cxn modelId="{6DEE1D37-A8AF-4E37-99FF-53F568BB75FC}" type="presOf" srcId="{6059B711-D524-42EF-BB2E-803CAF2A9EDD}" destId="{46A62195-AD39-41D9-AE5D-F254C6D6650D}" srcOrd="0" destOrd="0" presId="urn:microsoft.com/office/officeart/2005/8/layout/hierarchy2"/>
    <dgm:cxn modelId="{DD6A5831-D72C-4E52-86F7-84485AFE8194}" type="presOf" srcId="{421BD43F-DDD4-4975-B18F-585E641271E2}" destId="{859848B1-F64A-44D4-827B-2860922FF555}" srcOrd="0" destOrd="0" presId="urn:microsoft.com/office/officeart/2005/8/layout/hierarchy2"/>
    <dgm:cxn modelId="{6F53FF24-917F-4E08-BFE5-9EAC5AC829AB}" type="presOf" srcId="{7888AE29-21F3-4249-8E2D-4AE49C5C1663}" destId="{C1B425B9-91CE-4BD2-81A6-7E5016372915}" srcOrd="1" destOrd="0" presId="urn:microsoft.com/office/officeart/2005/8/layout/hierarchy2"/>
    <dgm:cxn modelId="{A05B7675-63D0-4DA8-A56B-59967795AA12}" type="presOf" srcId="{72A7233A-5BD3-4809-82CC-9437747473CB}" destId="{23D0329C-746C-48D4-A79A-F3129267659A}" srcOrd="1" destOrd="0" presId="urn:microsoft.com/office/officeart/2005/8/layout/hierarchy2"/>
    <dgm:cxn modelId="{FE83668F-C67D-4304-86C2-A10C18EFE6E1}" srcId="{6501B802-2A0A-4FBE-9B7A-6F36FD3E25A7}" destId="{A162BEA8-B9D6-42DD-8F1B-41154F655CBB}" srcOrd="1" destOrd="0" parTransId="{72A7233A-5BD3-4809-82CC-9437747473CB}" sibTransId="{7F87EAC1-7560-4E69-A25C-78D4F270D5F2}"/>
    <dgm:cxn modelId="{1DF43AEF-6F4E-4122-A91E-A970E4A225B9}" type="presOf" srcId="{2DFAF8B0-FF44-4F74-989A-D54D6FAAC3C1}" destId="{87FEC464-0826-46F6-83D6-3AC2638A4D68}" srcOrd="0" destOrd="0" presId="urn:microsoft.com/office/officeart/2005/8/layout/hierarchy2"/>
    <dgm:cxn modelId="{DE2E32EF-9A2B-4105-ACDE-1B81D58E74B6}" srcId="{2DFAF8B0-FF44-4F74-989A-D54D6FAAC3C1}" destId="{7013B199-A247-48DC-A4A9-A679F0947696}" srcOrd="0" destOrd="0" parTransId="{9E79CB58-1B8B-4354-9459-6BDBAC18DFD1}" sibTransId="{5ACD08BB-D4F8-474A-80B5-6FC85D6A591C}"/>
    <dgm:cxn modelId="{0CDAC3E3-A6EF-4451-A093-D67055DA73B9}" type="presOf" srcId="{6A06F721-DDCD-4E6A-99EB-7F4FE16EC42B}" destId="{74227D56-B7B8-4059-B7DF-39DD9CA324E0}" srcOrd="0" destOrd="0" presId="urn:microsoft.com/office/officeart/2005/8/layout/hierarchy2"/>
    <dgm:cxn modelId="{045025A0-4EAE-4B8E-8148-28BAEA4269B1}" type="presOf" srcId="{1A3F0CD6-29FA-4E9B-B0F0-BB91A4996CB0}" destId="{E0808576-DA22-4677-B06E-A84707ECAFD3}" srcOrd="0" destOrd="0" presId="urn:microsoft.com/office/officeart/2005/8/layout/hierarchy2"/>
    <dgm:cxn modelId="{8D83A363-C037-4E2A-AB44-D1553DB05384}" srcId="{EF28908D-46C8-4E59-B043-B12FB2EF5290}" destId="{6A06F721-DDCD-4E6A-99EB-7F4FE16EC42B}" srcOrd="1" destOrd="0" parTransId="{57F8DEA0-C509-4161-A81B-568EA7A633C9}" sibTransId="{1E87AB46-4FF4-4D21-BC0E-730456FA5222}"/>
    <dgm:cxn modelId="{6CC1CC22-B726-41BA-822F-250B9398C505}" type="presOf" srcId="{EFEBE3D7-B084-4849-ADB2-68AEFD4539AE}" destId="{54B3A6CB-3B94-4253-8DED-2A5F4C6FFC85}" srcOrd="0" destOrd="0" presId="urn:microsoft.com/office/officeart/2005/8/layout/hierarchy2"/>
    <dgm:cxn modelId="{0CC8C010-CB32-4C12-BC7E-FCD4CC3132BA}" type="presOf" srcId="{7013B199-A247-48DC-A4A9-A679F0947696}" destId="{E824950A-5356-444D-9D16-A08369E8D499}" srcOrd="0" destOrd="0" presId="urn:microsoft.com/office/officeart/2005/8/layout/hierarchy2"/>
    <dgm:cxn modelId="{A9BF51AA-497E-4DC5-88A0-9781D869FBC7}" srcId="{2DFAF8B0-FF44-4F74-989A-D54D6FAAC3C1}" destId="{6501B802-2A0A-4FBE-9B7A-6F36FD3E25A7}" srcOrd="1" destOrd="0" parTransId="{7888AE29-21F3-4249-8E2D-4AE49C5C1663}" sibTransId="{E4CD307C-D595-4038-B06D-F520D18DFA82}"/>
    <dgm:cxn modelId="{9DC0BC70-105C-484D-8662-B1246118444E}" srcId="{A162BEA8-B9D6-42DD-8F1B-41154F655CBB}" destId="{D58D8A31-080A-4673-8A4F-A578731C2370}" srcOrd="1" destOrd="0" parTransId="{6059B711-D524-42EF-BB2E-803CAF2A9EDD}" sibTransId="{B96EC198-7147-471C-AFFE-72DEBD23A503}"/>
    <dgm:cxn modelId="{14085872-7C05-4B1A-9ABD-A60C69810EC9}" type="presOf" srcId="{8D661147-72A1-4408-A709-2533F62349C4}" destId="{4BE1C3C2-B9D1-4B20-8062-FFAA9AAEE7DA}" srcOrd="0" destOrd="0" presId="urn:microsoft.com/office/officeart/2005/8/layout/hierarchy2"/>
    <dgm:cxn modelId="{F8406716-C9BA-4BEF-AAD0-DE9C28C90484}" srcId="{6A06F721-DDCD-4E6A-99EB-7F4FE16EC42B}" destId="{C8687A32-09E9-47EC-955E-46C3ADF5EDDF}" srcOrd="0" destOrd="0" parTransId="{BDC14B1B-F37B-4204-B3DD-891C9131D15F}" sibTransId="{7F991C3A-F7AE-48A0-BEDF-4CF6BFD65F9F}"/>
    <dgm:cxn modelId="{36901E53-2E53-4C85-9DC1-C239DAEE329F}" type="presOf" srcId="{8D661147-72A1-4408-A709-2533F62349C4}" destId="{CF13F024-7A36-443B-9840-1FB47EE02573}" srcOrd="1" destOrd="0" presId="urn:microsoft.com/office/officeart/2005/8/layout/hierarchy2"/>
    <dgm:cxn modelId="{AB4DB062-6AD0-4BF9-897B-0E482181FFC1}" srcId="{B95D70C6-4B71-4ABA-A5D3-DB02192E757B}" destId="{EF28908D-46C8-4E59-B043-B12FB2EF5290}" srcOrd="0" destOrd="0" parTransId="{0F298E5F-F6A6-4075-A011-28C303BBE2CD}" sibTransId="{7BE1D13C-E1DA-4752-BC4D-5A27207F7880}"/>
    <dgm:cxn modelId="{ACFE26B4-BF79-497F-B873-58A7E02F3CB7}" type="presOf" srcId="{57F8DEA0-C509-4161-A81B-568EA7A633C9}" destId="{D62A0202-2A71-4FEF-8EC3-82B7089F3489}" srcOrd="0" destOrd="0" presId="urn:microsoft.com/office/officeart/2005/8/layout/hierarchy2"/>
    <dgm:cxn modelId="{863732FC-503A-4D26-B56B-904D18A0483D}" type="presOf" srcId="{72A7233A-5BD3-4809-82CC-9437747473CB}" destId="{345FC1BA-CD08-4D0C-A202-0A15EA665F12}" srcOrd="0" destOrd="0" presId="urn:microsoft.com/office/officeart/2005/8/layout/hierarchy2"/>
    <dgm:cxn modelId="{492B7FDC-51F6-40E8-A193-F226AE7DE57F}" type="presOf" srcId="{6501B802-2A0A-4FBE-9B7A-6F36FD3E25A7}" destId="{BC6B4949-BA41-4A88-80B8-6B11C3272117}" srcOrd="0" destOrd="0" presId="urn:microsoft.com/office/officeart/2005/8/layout/hierarchy2"/>
    <dgm:cxn modelId="{482EE3BD-806D-47DF-9752-0E7BA6CA296E}" type="presOf" srcId="{7888AE29-21F3-4249-8E2D-4AE49C5C1663}" destId="{828505C9-77FD-43C2-8A79-3CFD85DB4275}" srcOrd="0" destOrd="0" presId="urn:microsoft.com/office/officeart/2005/8/layout/hierarchy2"/>
    <dgm:cxn modelId="{D59B6D12-06D2-4A83-B843-7A1F67AA481B}" type="presOf" srcId="{9E79CB58-1B8B-4354-9459-6BDBAC18DFD1}" destId="{048F3D87-759A-4684-94BE-967184294EB8}" srcOrd="1" destOrd="0" presId="urn:microsoft.com/office/officeart/2005/8/layout/hierarchy2"/>
    <dgm:cxn modelId="{3F27862C-C8A0-4DFB-BDD9-CE0D9D8239F1}" type="presOf" srcId="{C8687A32-09E9-47EC-955E-46C3ADF5EDDF}" destId="{1CB35B98-22E6-4EB2-A1A4-D8C500B72C4C}" srcOrd="0" destOrd="0" presId="urn:microsoft.com/office/officeart/2005/8/layout/hierarchy2"/>
    <dgm:cxn modelId="{E078D69D-6083-41F1-862F-AE6F0338B9FA}" type="presOf" srcId="{62F2A54E-B24B-4869-AE8D-8539B0D3B9AC}" destId="{F24A2C00-9A87-4611-BB0A-D257ADE3843B}" srcOrd="0" destOrd="0" presId="urn:microsoft.com/office/officeart/2005/8/layout/hierarchy2"/>
    <dgm:cxn modelId="{11A9FDA1-ED5F-4EAB-8C66-8BFCD8C170AF}" srcId="{A162BEA8-B9D6-42DD-8F1B-41154F655CBB}" destId="{EFEBE3D7-B084-4849-ADB2-68AEFD4539AE}" srcOrd="0" destOrd="0" parTransId="{6F5758A5-9CFB-4823-9A24-E20A4B52EA28}" sibTransId="{D732DF65-7516-4766-8D8F-5F5E6DFD1DD9}"/>
    <dgm:cxn modelId="{367E3A4E-ECA6-47C0-AAF2-18FE416A569D}" type="presOf" srcId="{BDC14B1B-F37B-4204-B3DD-891C9131D15F}" destId="{3BE82532-63B2-4A7C-8CDB-BD015074731A}" srcOrd="0" destOrd="0" presId="urn:microsoft.com/office/officeart/2005/8/layout/hierarchy2"/>
    <dgm:cxn modelId="{C3F837B3-4C93-4A14-93A0-68065AC11F79}" srcId="{EF28908D-46C8-4E59-B043-B12FB2EF5290}" destId="{62F2A54E-B24B-4869-AE8D-8539B0D3B9AC}" srcOrd="0" destOrd="0" parTransId="{1A3F0CD6-29FA-4E9B-B0F0-BB91A4996CB0}" sibTransId="{C750184D-86A0-4314-A7F2-A6436AFF8D10}"/>
    <dgm:cxn modelId="{355CBA32-54F2-4A1F-BF0F-C7E4027B93CB}" type="presOf" srcId="{9E79CB58-1B8B-4354-9459-6BDBAC18DFD1}" destId="{05BEB527-84C1-492D-8B87-4BD0F6019E36}" srcOrd="0" destOrd="0" presId="urn:microsoft.com/office/officeart/2005/8/layout/hierarchy2"/>
    <dgm:cxn modelId="{18B99A42-7E32-467E-A115-1E61C4241268}" type="presParOf" srcId="{465E2181-B8DD-4A43-8EAA-7D88F93B85BE}" destId="{E17F4DD6-D338-4EFD-BDF5-C1F3AF7B22F3}" srcOrd="0" destOrd="0" presId="urn:microsoft.com/office/officeart/2005/8/layout/hierarchy2"/>
    <dgm:cxn modelId="{86B3C459-E9CA-4AAB-A31F-441BB6BF3BE1}" type="presParOf" srcId="{E17F4DD6-D338-4EFD-BDF5-C1F3AF7B22F3}" destId="{7C2A8C0C-734E-417D-8DA0-B7873674733C}" srcOrd="0" destOrd="0" presId="urn:microsoft.com/office/officeart/2005/8/layout/hierarchy2"/>
    <dgm:cxn modelId="{B3CF256E-4AB4-4242-8BFF-D984999FFC7D}" type="presParOf" srcId="{E17F4DD6-D338-4EFD-BDF5-C1F3AF7B22F3}" destId="{7AEF1112-46AE-4118-8E47-AEBE3A24F9B8}" srcOrd="1" destOrd="0" presId="urn:microsoft.com/office/officeart/2005/8/layout/hierarchy2"/>
    <dgm:cxn modelId="{7FF797C7-9AA0-4BBE-B89D-2FAA3DC36EA9}" type="presParOf" srcId="{7AEF1112-46AE-4118-8E47-AEBE3A24F9B8}" destId="{E0808576-DA22-4677-B06E-A84707ECAFD3}" srcOrd="0" destOrd="0" presId="urn:microsoft.com/office/officeart/2005/8/layout/hierarchy2"/>
    <dgm:cxn modelId="{2C836337-66BA-4FA5-B2BB-B29ED9FCFA8B}" type="presParOf" srcId="{E0808576-DA22-4677-B06E-A84707ECAFD3}" destId="{1779172C-7E2F-453B-9C80-08813312C218}" srcOrd="0" destOrd="0" presId="urn:microsoft.com/office/officeart/2005/8/layout/hierarchy2"/>
    <dgm:cxn modelId="{F6D37C36-798A-424B-8308-A8D707AA035F}" type="presParOf" srcId="{7AEF1112-46AE-4118-8E47-AEBE3A24F9B8}" destId="{D082B67E-1596-46B2-9DA8-120252EDD967}" srcOrd="1" destOrd="0" presId="urn:microsoft.com/office/officeart/2005/8/layout/hierarchy2"/>
    <dgm:cxn modelId="{BA93D42E-CB84-4635-8DAB-A8B999E9E758}" type="presParOf" srcId="{D082B67E-1596-46B2-9DA8-120252EDD967}" destId="{F24A2C00-9A87-4611-BB0A-D257ADE3843B}" srcOrd="0" destOrd="0" presId="urn:microsoft.com/office/officeart/2005/8/layout/hierarchy2"/>
    <dgm:cxn modelId="{6DC54C72-806E-44A6-93EA-595688FC7644}" type="presParOf" srcId="{D082B67E-1596-46B2-9DA8-120252EDD967}" destId="{E76168D4-5002-481E-8E2E-B287B155002A}" srcOrd="1" destOrd="0" presId="urn:microsoft.com/office/officeart/2005/8/layout/hierarchy2"/>
    <dgm:cxn modelId="{FA0ED7AA-04F2-4042-A978-D8D763179A73}" type="presParOf" srcId="{7AEF1112-46AE-4118-8E47-AEBE3A24F9B8}" destId="{D62A0202-2A71-4FEF-8EC3-82B7089F3489}" srcOrd="2" destOrd="0" presId="urn:microsoft.com/office/officeart/2005/8/layout/hierarchy2"/>
    <dgm:cxn modelId="{E97E944A-A39B-4F1D-8BC7-DE0DB75C73D0}" type="presParOf" srcId="{D62A0202-2A71-4FEF-8EC3-82B7089F3489}" destId="{606E0917-6AA7-484F-8878-7B6825B4CBF2}" srcOrd="0" destOrd="0" presId="urn:microsoft.com/office/officeart/2005/8/layout/hierarchy2"/>
    <dgm:cxn modelId="{59487424-0A1B-439E-813D-A84B6519F72F}" type="presParOf" srcId="{7AEF1112-46AE-4118-8E47-AEBE3A24F9B8}" destId="{D1A1872D-547F-435A-A233-25EC67FDB3E4}" srcOrd="3" destOrd="0" presId="urn:microsoft.com/office/officeart/2005/8/layout/hierarchy2"/>
    <dgm:cxn modelId="{5E60547C-4FF6-4B09-BCC6-A08751B34277}" type="presParOf" srcId="{D1A1872D-547F-435A-A233-25EC67FDB3E4}" destId="{74227D56-B7B8-4059-B7DF-39DD9CA324E0}" srcOrd="0" destOrd="0" presId="urn:microsoft.com/office/officeart/2005/8/layout/hierarchy2"/>
    <dgm:cxn modelId="{D2A7C0F9-A02B-4101-8AA2-3C59686355E1}" type="presParOf" srcId="{D1A1872D-547F-435A-A233-25EC67FDB3E4}" destId="{5F47A769-C1F9-4B24-AB84-7351B3C69B55}" srcOrd="1" destOrd="0" presId="urn:microsoft.com/office/officeart/2005/8/layout/hierarchy2"/>
    <dgm:cxn modelId="{ACDC6E75-D2E4-4F93-ACC9-5D6E34CDA5D2}" type="presParOf" srcId="{5F47A769-C1F9-4B24-AB84-7351B3C69B55}" destId="{3BE82532-63B2-4A7C-8CDB-BD015074731A}" srcOrd="0" destOrd="0" presId="urn:microsoft.com/office/officeart/2005/8/layout/hierarchy2"/>
    <dgm:cxn modelId="{46CF7550-984D-4B00-8CEA-FD71F1256A9E}" type="presParOf" srcId="{3BE82532-63B2-4A7C-8CDB-BD015074731A}" destId="{B4C5D0B4-C642-4783-BD92-22837DCD646C}" srcOrd="0" destOrd="0" presId="urn:microsoft.com/office/officeart/2005/8/layout/hierarchy2"/>
    <dgm:cxn modelId="{5972430A-4342-40D6-BF9C-2B2BCF0CA91F}" type="presParOf" srcId="{5F47A769-C1F9-4B24-AB84-7351B3C69B55}" destId="{4CC76EAF-0915-4BD9-B23C-958752AC13EF}" srcOrd="1" destOrd="0" presId="urn:microsoft.com/office/officeart/2005/8/layout/hierarchy2"/>
    <dgm:cxn modelId="{D829B769-79A3-42AB-A004-B57F72398455}" type="presParOf" srcId="{4CC76EAF-0915-4BD9-B23C-958752AC13EF}" destId="{1CB35B98-22E6-4EB2-A1A4-D8C500B72C4C}" srcOrd="0" destOrd="0" presId="urn:microsoft.com/office/officeart/2005/8/layout/hierarchy2"/>
    <dgm:cxn modelId="{8623C306-EA6D-42BD-82D0-A792487E07BC}" type="presParOf" srcId="{4CC76EAF-0915-4BD9-B23C-958752AC13EF}" destId="{F1A1AB82-F8D8-4D86-9F3E-1F1EC984D632}" srcOrd="1" destOrd="0" presId="urn:microsoft.com/office/officeart/2005/8/layout/hierarchy2"/>
    <dgm:cxn modelId="{AA4242E7-37F5-498A-ABB4-1D8AB452A257}" type="presParOf" srcId="{5F47A769-C1F9-4B24-AB84-7351B3C69B55}" destId="{859848B1-F64A-44D4-827B-2860922FF555}" srcOrd="2" destOrd="0" presId="urn:microsoft.com/office/officeart/2005/8/layout/hierarchy2"/>
    <dgm:cxn modelId="{5E583D7B-FA39-451E-8725-84B6822DF1AF}" type="presParOf" srcId="{859848B1-F64A-44D4-827B-2860922FF555}" destId="{67CDDBDB-9757-481B-83B3-E056B310D2F7}" srcOrd="0" destOrd="0" presId="urn:microsoft.com/office/officeart/2005/8/layout/hierarchy2"/>
    <dgm:cxn modelId="{FE847285-42A3-42CE-9A6B-411DE08D98E4}" type="presParOf" srcId="{5F47A769-C1F9-4B24-AB84-7351B3C69B55}" destId="{F218F931-1B5B-49DA-AB1D-ADC203AD0EF8}" srcOrd="3" destOrd="0" presId="urn:microsoft.com/office/officeart/2005/8/layout/hierarchy2"/>
    <dgm:cxn modelId="{B6809041-33D0-48DB-AAF5-CE9F95E38B99}" type="presParOf" srcId="{F218F931-1B5B-49DA-AB1D-ADC203AD0EF8}" destId="{87FEC464-0826-46F6-83D6-3AC2638A4D68}" srcOrd="0" destOrd="0" presId="urn:microsoft.com/office/officeart/2005/8/layout/hierarchy2"/>
    <dgm:cxn modelId="{E9651F3A-C4F2-4F8C-BA1F-EC3B97150D1B}" type="presParOf" srcId="{F218F931-1B5B-49DA-AB1D-ADC203AD0EF8}" destId="{571430FA-EB8F-4E99-9456-07D89F30ACA6}" srcOrd="1" destOrd="0" presId="urn:microsoft.com/office/officeart/2005/8/layout/hierarchy2"/>
    <dgm:cxn modelId="{6C73FF3D-334B-4C4B-897C-84242D72D8E3}" type="presParOf" srcId="{571430FA-EB8F-4E99-9456-07D89F30ACA6}" destId="{05BEB527-84C1-492D-8B87-4BD0F6019E36}" srcOrd="0" destOrd="0" presId="urn:microsoft.com/office/officeart/2005/8/layout/hierarchy2"/>
    <dgm:cxn modelId="{5DE17583-B649-47BA-9C10-928D410ABB66}" type="presParOf" srcId="{05BEB527-84C1-492D-8B87-4BD0F6019E36}" destId="{048F3D87-759A-4684-94BE-967184294EB8}" srcOrd="0" destOrd="0" presId="urn:microsoft.com/office/officeart/2005/8/layout/hierarchy2"/>
    <dgm:cxn modelId="{7C738662-1C2A-42E3-A319-8AF32EC44983}" type="presParOf" srcId="{571430FA-EB8F-4E99-9456-07D89F30ACA6}" destId="{2A0C42F3-ABE6-4DDD-81B3-002789E0043C}" srcOrd="1" destOrd="0" presId="urn:microsoft.com/office/officeart/2005/8/layout/hierarchy2"/>
    <dgm:cxn modelId="{E4A28ECE-CDF3-4294-BA66-B07E31231E4D}" type="presParOf" srcId="{2A0C42F3-ABE6-4DDD-81B3-002789E0043C}" destId="{E824950A-5356-444D-9D16-A08369E8D499}" srcOrd="0" destOrd="0" presId="urn:microsoft.com/office/officeart/2005/8/layout/hierarchy2"/>
    <dgm:cxn modelId="{081AB7E7-9C76-4C66-927D-BA768817ADDB}" type="presParOf" srcId="{2A0C42F3-ABE6-4DDD-81B3-002789E0043C}" destId="{71A0B991-CCF9-4068-9FD7-C855CE1BBA0E}" srcOrd="1" destOrd="0" presId="urn:microsoft.com/office/officeart/2005/8/layout/hierarchy2"/>
    <dgm:cxn modelId="{DA5010C4-C716-4AC9-ADDE-5F97E3F3F187}" type="presParOf" srcId="{571430FA-EB8F-4E99-9456-07D89F30ACA6}" destId="{828505C9-77FD-43C2-8A79-3CFD85DB4275}" srcOrd="2" destOrd="0" presId="urn:microsoft.com/office/officeart/2005/8/layout/hierarchy2"/>
    <dgm:cxn modelId="{17E469DA-BF74-4406-A30A-E687135FCD2A}" type="presParOf" srcId="{828505C9-77FD-43C2-8A79-3CFD85DB4275}" destId="{C1B425B9-91CE-4BD2-81A6-7E5016372915}" srcOrd="0" destOrd="0" presId="urn:microsoft.com/office/officeart/2005/8/layout/hierarchy2"/>
    <dgm:cxn modelId="{C0337AB5-1F6B-4D35-BF47-C51544203A14}" type="presParOf" srcId="{571430FA-EB8F-4E99-9456-07D89F30ACA6}" destId="{E928D8DA-BE04-4798-9741-07FDAB2EAE41}" srcOrd="3" destOrd="0" presId="urn:microsoft.com/office/officeart/2005/8/layout/hierarchy2"/>
    <dgm:cxn modelId="{29220E2E-3485-4F0C-9308-0F0387B6782E}" type="presParOf" srcId="{E928D8DA-BE04-4798-9741-07FDAB2EAE41}" destId="{BC6B4949-BA41-4A88-80B8-6B11C3272117}" srcOrd="0" destOrd="0" presId="urn:microsoft.com/office/officeart/2005/8/layout/hierarchy2"/>
    <dgm:cxn modelId="{0DBA1204-E05B-4B45-A024-A38FCABBB247}" type="presParOf" srcId="{E928D8DA-BE04-4798-9741-07FDAB2EAE41}" destId="{0C0F2864-9BCB-47F2-8350-B8E1AB2DE511}" srcOrd="1" destOrd="0" presId="urn:microsoft.com/office/officeart/2005/8/layout/hierarchy2"/>
    <dgm:cxn modelId="{D627C994-8915-4C59-A635-BBD3DE9FA276}" type="presParOf" srcId="{0C0F2864-9BCB-47F2-8350-B8E1AB2DE511}" destId="{4BE1C3C2-B9D1-4B20-8062-FFAA9AAEE7DA}" srcOrd="0" destOrd="0" presId="urn:microsoft.com/office/officeart/2005/8/layout/hierarchy2"/>
    <dgm:cxn modelId="{4D0AAA72-EA0C-49FD-AB9C-A7B71B98A97E}" type="presParOf" srcId="{4BE1C3C2-B9D1-4B20-8062-FFAA9AAEE7DA}" destId="{CF13F024-7A36-443B-9840-1FB47EE02573}" srcOrd="0" destOrd="0" presId="urn:microsoft.com/office/officeart/2005/8/layout/hierarchy2"/>
    <dgm:cxn modelId="{231875A4-A405-4973-84C7-B4AEB323C3AE}" type="presParOf" srcId="{0C0F2864-9BCB-47F2-8350-B8E1AB2DE511}" destId="{074859CF-D027-40EE-B601-122AF7FAB4D5}" srcOrd="1" destOrd="0" presId="urn:microsoft.com/office/officeart/2005/8/layout/hierarchy2"/>
    <dgm:cxn modelId="{7BA87DCF-BC1C-4B7F-9AF4-823A6220598F}" type="presParOf" srcId="{074859CF-D027-40EE-B601-122AF7FAB4D5}" destId="{E6FD8135-EC9B-4B17-A5C8-D03779DFCAE6}" srcOrd="0" destOrd="0" presId="urn:microsoft.com/office/officeart/2005/8/layout/hierarchy2"/>
    <dgm:cxn modelId="{757D5AA1-FD75-478C-9985-9EE7D37D2AB5}" type="presParOf" srcId="{074859CF-D027-40EE-B601-122AF7FAB4D5}" destId="{334B69C4-DB2F-4FEF-8759-F064F11B0E00}" srcOrd="1" destOrd="0" presId="urn:microsoft.com/office/officeart/2005/8/layout/hierarchy2"/>
    <dgm:cxn modelId="{674916EE-8CAB-49CB-8598-C3E72B1D0148}" type="presParOf" srcId="{0C0F2864-9BCB-47F2-8350-B8E1AB2DE511}" destId="{345FC1BA-CD08-4D0C-A202-0A15EA665F12}" srcOrd="2" destOrd="0" presId="urn:microsoft.com/office/officeart/2005/8/layout/hierarchy2"/>
    <dgm:cxn modelId="{E826D774-2191-4351-BCDB-575F2AA48F32}" type="presParOf" srcId="{345FC1BA-CD08-4D0C-A202-0A15EA665F12}" destId="{23D0329C-746C-48D4-A79A-F3129267659A}" srcOrd="0" destOrd="0" presId="urn:microsoft.com/office/officeart/2005/8/layout/hierarchy2"/>
    <dgm:cxn modelId="{4447BCF8-D172-41D1-8467-C99AC6BA3A3F}" type="presParOf" srcId="{0C0F2864-9BCB-47F2-8350-B8E1AB2DE511}" destId="{97309CA6-80B7-448D-A025-1A9E91D32916}" srcOrd="3" destOrd="0" presId="urn:microsoft.com/office/officeart/2005/8/layout/hierarchy2"/>
    <dgm:cxn modelId="{AEF244FA-1DA9-4D30-8781-91A1B5E20C95}" type="presParOf" srcId="{97309CA6-80B7-448D-A025-1A9E91D32916}" destId="{B03372AC-4357-4B3B-B688-DAE7A5FE5647}" srcOrd="0" destOrd="0" presId="urn:microsoft.com/office/officeart/2005/8/layout/hierarchy2"/>
    <dgm:cxn modelId="{A56FC5BE-0DF7-4F77-807C-64D6A5737228}" type="presParOf" srcId="{97309CA6-80B7-448D-A025-1A9E91D32916}" destId="{E9ED98B4-2ACE-4B0C-95A6-57564469AEA4}" srcOrd="1" destOrd="0" presId="urn:microsoft.com/office/officeart/2005/8/layout/hierarchy2"/>
    <dgm:cxn modelId="{04FB6839-DAC3-41FB-8E21-330B3F1BDCB7}" type="presParOf" srcId="{E9ED98B4-2ACE-4B0C-95A6-57564469AEA4}" destId="{D0A87C35-CB09-46B3-A5BB-8CAF2BECF95A}" srcOrd="0" destOrd="0" presId="urn:microsoft.com/office/officeart/2005/8/layout/hierarchy2"/>
    <dgm:cxn modelId="{6CDA4A78-B51B-4B0F-9A3E-1C4A1C3709ED}" type="presParOf" srcId="{D0A87C35-CB09-46B3-A5BB-8CAF2BECF95A}" destId="{26A703CC-8E88-434C-B00E-8D3348CA597F}" srcOrd="0" destOrd="0" presId="urn:microsoft.com/office/officeart/2005/8/layout/hierarchy2"/>
    <dgm:cxn modelId="{918CBC9B-9EF4-4436-BCC6-23B831F425AB}" type="presParOf" srcId="{E9ED98B4-2ACE-4B0C-95A6-57564469AEA4}" destId="{5D2ED42B-8981-49EB-B8DE-A4C89CC31FB0}" srcOrd="1" destOrd="0" presId="urn:microsoft.com/office/officeart/2005/8/layout/hierarchy2"/>
    <dgm:cxn modelId="{4CB45DA2-7EAF-4AB9-870D-A6C09D8E3688}" type="presParOf" srcId="{5D2ED42B-8981-49EB-B8DE-A4C89CC31FB0}" destId="{54B3A6CB-3B94-4253-8DED-2A5F4C6FFC85}" srcOrd="0" destOrd="0" presId="urn:microsoft.com/office/officeart/2005/8/layout/hierarchy2"/>
    <dgm:cxn modelId="{63065F06-874F-48AE-8F42-25F0EA558ADB}" type="presParOf" srcId="{5D2ED42B-8981-49EB-B8DE-A4C89CC31FB0}" destId="{D9816C1A-E66E-4B20-B6D7-4F193069A50B}" srcOrd="1" destOrd="0" presId="urn:microsoft.com/office/officeart/2005/8/layout/hierarchy2"/>
    <dgm:cxn modelId="{DEAEAD33-703F-4B2C-8CE0-D7E74137B3EE}" type="presParOf" srcId="{E9ED98B4-2ACE-4B0C-95A6-57564469AEA4}" destId="{46A62195-AD39-41D9-AE5D-F254C6D6650D}" srcOrd="2" destOrd="0" presId="urn:microsoft.com/office/officeart/2005/8/layout/hierarchy2"/>
    <dgm:cxn modelId="{108AAF86-E0AD-448E-8092-F8A65475181E}" type="presParOf" srcId="{46A62195-AD39-41D9-AE5D-F254C6D6650D}" destId="{945EE739-2332-4636-A4A0-F486F053823D}" srcOrd="0" destOrd="0" presId="urn:microsoft.com/office/officeart/2005/8/layout/hierarchy2"/>
    <dgm:cxn modelId="{C1D5931F-FFA2-4D7F-AA5E-688B98433E79}" type="presParOf" srcId="{E9ED98B4-2ACE-4B0C-95A6-57564469AEA4}" destId="{501E9C7D-F312-42A3-A551-DF81805D2144}" srcOrd="3" destOrd="0" presId="urn:microsoft.com/office/officeart/2005/8/layout/hierarchy2"/>
    <dgm:cxn modelId="{9598E3B1-A022-45C8-AE76-559C0935395C}" type="presParOf" srcId="{501E9C7D-F312-42A3-A551-DF81805D2144}" destId="{8C596541-99F9-4DA7-A767-2BD5FAD6551F}" srcOrd="0" destOrd="0" presId="urn:microsoft.com/office/officeart/2005/8/layout/hierarchy2"/>
    <dgm:cxn modelId="{4C9FCE1F-C8C4-40F8-82A1-377A065D8650}" type="presParOf" srcId="{501E9C7D-F312-42A3-A551-DF81805D2144}" destId="{8F7B2447-E806-4B07-AC2F-DFBEA6DC137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95D70C6-4B71-4ABA-A5D3-DB02192E757B}" type="doc">
      <dgm:prSet loTypeId="urn:microsoft.com/office/officeart/2005/8/layout/hierarchy2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F28908D-46C8-4E59-B043-B12FB2EF5290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0F298E5F-F6A6-4075-A011-28C303BBE2CD}" type="par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BE1D13C-E1DA-4752-BC4D-5A27207F7880}" type="sib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2F2A54E-B24B-4869-AE8D-8539B0D3B9AC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gm:t>
    </dgm:pt>
    <dgm:pt modelId="{1A3F0CD6-29FA-4E9B-B0F0-BB91A4996CB0}" type="parTrans" cxnId="{C3F837B3-4C93-4A14-93A0-68065AC11F79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750184D-86A0-4314-A7F2-A6436AFF8D10}" type="sibTrans" cxnId="{C3F837B3-4C93-4A14-93A0-68065AC11F79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A06F721-DDCD-4E6A-99EB-7F4FE16EC42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gm:t>
    </dgm:pt>
    <dgm:pt modelId="{57F8DEA0-C509-4161-A81B-568EA7A633C9}" type="parTrans" cxnId="{8D83A363-C037-4E2A-AB44-D1553DB053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1E87AB46-4FF4-4D21-BC0E-730456FA5222}" type="sibTrans" cxnId="{8D83A363-C037-4E2A-AB44-D1553DB053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8687A32-09E9-47EC-955E-46C3ADF5EDDF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gm:t>
    </dgm:pt>
    <dgm:pt modelId="{BDC14B1B-F37B-4204-B3DD-891C9131D15F}" type="parTrans" cxnId="{F8406716-C9BA-4BEF-AAD0-DE9C28C904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991C3A-F7AE-48A0-BEDF-4CF6BFD65F9F}" type="sibTrans" cxnId="{F8406716-C9BA-4BEF-AAD0-DE9C28C904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2DFAF8B0-FF44-4F74-989A-D54D6FAAC3C1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gm:t>
    </dgm:pt>
    <dgm:pt modelId="{421BD43F-DDD4-4975-B18F-585E641271E2}" type="parTrans" cxnId="{582C1B7F-8876-4A2F-9EC9-D472B278CF40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B7E219C-BFD9-4E80-A7CF-B7EB9F0CFA54}" type="sibTrans" cxnId="{582C1B7F-8876-4A2F-9EC9-D472B278CF40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013B199-A247-48DC-A4A9-A679F0947696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gm:t>
    </dgm:pt>
    <dgm:pt modelId="{9E79CB58-1B8B-4354-9459-6BDBAC18DFD1}" type="parTrans" cxnId="{DE2E32EF-9A2B-4105-ACDE-1B81D58E74B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5ACD08BB-D4F8-474A-80B5-6FC85D6A591C}" type="sibTrans" cxnId="{DE2E32EF-9A2B-4105-ACDE-1B81D58E74B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501B802-2A0A-4FBE-9B7A-6F36FD3E25A7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gm:t>
    </dgm:pt>
    <dgm:pt modelId="{7888AE29-21F3-4249-8E2D-4AE49C5C1663}" type="parTrans" cxnId="{A9BF51AA-497E-4DC5-88A0-9781D869FBC7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4CD307C-D595-4038-B06D-F520D18DFA82}" type="sibTrans" cxnId="{A9BF51AA-497E-4DC5-88A0-9781D869FBC7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D0EAE47A-AC7D-4778-9127-6E9C4E1F78B8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gm:t>
    </dgm:pt>
    <dgm:pt modelId="{8D661147-72A1-4408-A709-2533F62349C4}" type="parTrans" cxnId="{33375DE9-FBDE-489D-A291-D77D35CB314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499FF178-F1C8-48AE-B797-7C20FFE7769E}" type="sibTrans" cxnId="{33375DE9-FBDE-489D-A291-D77D35CB314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A162BEA8-B9D6-42DD-8F1B-41154F655CB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gm:t>
    </dgm:pt>
    <dgm:pt modelId="{72A7233A-5BD3-4809-82CC-9437747473CB}" type="parTrans" cxnId="{FE83668F-C67D-4304-86C2-A10C18EFE6E1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87EAC1-7560-4E69-A25C-78D4F270D5F2}" type="sibTrans" cxnId="{FE83668F-C67D-4304-86C2-A10C18EFE6E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FEBE3D7-B084-4849-ADB2-68AEFD4539AE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gm:t>
    </dgm:pt>
    <dgm:pt modelId="{6F5758A5-9CFB-4823-9A24-E20A4B52EA28}" type="parTrans" cxnId="{11A9FDA1-ED5F-4EAB-8C66-8BFCD8C170AF}">
      <dgm:prSet custT="1"/>
      <dgm:spPr/>
      <dgm:t>
        <a:bodyPr/>
        <a:lstStyle/>
        <a:p>
          <a:endParaRPr lang="en-US" sz="1000"/>
        </a:p>
      </dgm:t>
    </dgm:pt>
    <dgm:pt modelId="{D732DF65-7516-4766-8D8F-5F5E6DFD1DD9}" type="sibTrans" cxnId="{11A9FDA1-ED5F-4EAB-8C66-8BFCD8C170AF}">
      <dgm:prSet/>
      <dgm:spPr/>
      <dgm:t>
        <a:bodyPr/>
        <a:lstStyle/>
        <a:p>
          <a:endParaRPr lang="en-US" sz="3600"/>
        </a:p>
      </dgm:t>
    </dgm:pt>
    <dgm:pt modelId="{D58D8A31-080A-4673-8A4F-A578731C2370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gm:t>
    </dgm:pt>
    <dgm:pt modelId="{6059B711-D524-42EF-BB2E-803CAF2A9EDD}" type="parTrans" cxnId="{9DC0BC70-105C-484D-8662-B1246118444E}">
      <dgm:prSet custT="1"/>
      <dgm:spPr/>
      <dgm:t>
        <a:bodyPr/>
        <a:lstStyle/>
        <a:p>
          <a:endParaRPr lang="en-US" sz="1000"/>
        </a:p>
      </dgm:t>
    </dgm:pt>
    <dgm:pt modelId="{B96EC198-7147-471C-AFFE-72DEBD23A503}" type="sibTrans" cxnId="{9DC0BC70-105C-484D-8662-B1246118444E}">
      <dgm:prSet/>
      <dgm:spPr/>
      <dgm:t>
        <a:bodyPr/>
        <a:lstStyle/>
        <a:p>
          <a:endParaRPr lang="en-US" sz="3600"/>
        </a:p>
      </dgm:t>
    </dgm:pt>
    <dgm:pt modelId="{465E2181-B8DD-4A43-8EAA-7D88F93B85BE}" type="pres">
      <dgm:prSet presAssocID="{B95D70C6-4B71-4ABA-A5D3-DB02192E75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F4DD6-D338-4EFD-BDF5-C1F3AF7B22F3}" type="pres">
      <dgm:prSet presAssocID="{EF28908D-46C8-4E59-B043-B12FB2EF5290}" presName="root1" presStyleCnt="0"/>
      <dgm:spPr/>
    </dgm:pt>
    <dgm:pt modelId="{7C2A8C0C-734E-417D-8DA0-B7873674733C}" type="pres">
      <dgm:prSet presAssocID="{EF28908D-46C8-4E59-B043-B12FB2EF529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EF1112-46AE-4118-8E47-AEBE3A24F9B8}" type="pres">
      <dgm:prSet presAssocID="{EF28908D-46C8-4E59-B043-B12FB2EF5290}" presName="level2hierChild" presStyleCnt="0"/>
      <dgm:spPr/>
    </dgm:pt>
    <dgm:pt modelId="{E0808576-DA22-4677-B06E-A84707ECAFD3}" type="pres">
      <dgm:prSet presAssocID="{1A3F0CD6-29FA-4E9B-B0F0-BB91A4996CB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9172C-7E2F-453B-9C80-08813312C218}" type="pres">
      <dgm:prSet presAssocID="{1A3F0CD6-29FA-4E9B-B0F0-BB91A4996CB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082B67E-1596-46B2-9DA8-120252EDD967}" type="pres">
      <dgm:prSet presAssocID="{62F2A54E-B24B-4869-AE8D-8539B0D3B9AC}" presName="root2" presStyleCnt="0"/>
      <dgm:spPr/>
    </dgm:pt>
    <dgm:pt modelId="{F24A2C00-9A87-4611-BB0A-D257ADE3843B}" type="pres">
      <dgm:prSet presAssocID="{62F2A54E-B24B-4869-AE8D-8539B0D3B9AC}" presName="LevelTwoTextNode" presStyleLbl="node2" presStyleIdx="0" presStyleCnt="2" custScaleY="183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6168D4-5002-481E-8E2E-B287B155002A}" type="pres">
      <dgm:prSet presAssocID="{62F2A54E-B24B-4869-AE8D-8539B0D3B9AC}" presName="level3hierChild" presStyleCnt="0"/>
      <dgm:spPr/>
    </dgm:pt>
    <dgm:pt modelId="{D62A0202-2A71-4FEF-8EC3-82B7089F3489}" type="pres">
      <dgm:prSet presAssocID="{57F8DEA0-C509-4161-A81B-568EA7A633C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06E0917-6AA7-484F-8878-7B6825B4CBF2}" type="pres">
      <dgm:prSet presAssocID="{57F8DEA0-C509-4161-A81B-568EA7A633C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1A1872D-547F-435A-A233-25EC67FDB3E4}" type="pres">
      <dgm:prSet presAssocID="{6A06F721-DDCD-4E6A-99EB-7F4FE16EC42B}" presName="root2" presStyleCnt="0"/>
      <dgm:spPr/>
    </dgm:pt>
    <dgm:pt modelId="{74227D56-B7B8-4059-B7DF-39DD9CA324E0}" type="pres">
      <dgm:prSet presAssocID="{6A06F721-DDCD-4E6A-99EB-7F4FE16EC42B}" presName="LevelTwoTextNode" presStyleLbl="node2" presStyleIdx="1" presStyleCnt="2" custScaleY="183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7A769-C1F9-4B24-AB84-7351B3C69B55}" type="pres">
      <dgm:prSet presAssocID="{6A06F721-DDCD-4E6A-99EB-7F4FE16EC42B}" presName="level3hierChild" presStyleCnt="0"/>
      <dgm:spPr/>
    </dgm:pt>
    <dgm:pt modelId="{3BE82532-63B2-4A7C-8CDB-BD015074731A}" type="pres">
      <dgm:prSet presAssocID="{BDC14B1B-F37B-4204-B3DD-891C9131D15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B4C5D0B4-C642-4783-BD92-22837DCD646C}" type="pres">
      <dgm:prSet presAssocID="{BDC14B1B-F37B-4204-B3DD-891C9131D15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4CC76EAF-0915-4BD9-B23C-958752AC13EF}" type="pres">
      <dgm:prSet presAssocID="{C8687A32-09E9-47EC-955E-46C3ADF5EDDF}" presName="root2" presStyleCnt="0"/>
      <dgm:spPr/>
    </dgm:pt>
    <dgm:pt modelId="{1CB35B98-22E6-4EB2-A1A4-D8C500B72C4C}" type="pres">
      <dgm:prSet presAssocID="{C8687A32-09E9-47EC-955E-46C3ADF5EDDF}" presName="LevelTwoTextNode" presStyleLbl="node3" presStyleIdx="0" presStyleCnt="2" custScaleY="145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A1AB82-F8D8-4D86-9F3E-1F1EC984D632}" type="pres">
      <dgm:prSet presAssocID="{C8687A32-09E9-47EC-955E-46C3ADF5EDDF}" presName="level3hierChild" presStyleCnt="0"/>
      <dgm:spPr/>
    </dgm:pt>
    <dgm:pt modelId="{859848B1-F64A-44D4-827B-2860922FF555}" type="pres">
      <dgm:prSet presAssocID="{421BD43F-DDD4-4975-B18F-585E641271E2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7CDDBDB-9757-481B-83B3-E056B310D2F7}" type="pres">
      <dgm:prSet presAssocID="{421BD43F-DDD4-4975-B18F-585E641271E2}" presName="connTx" presStyleLbl="parChTrans1D3" presStyleIdx="1" presStyleCnt="2"/>
      <dgm:spPr/>
      <dgm:t>
        <a:bodyPr/>
        <a:lstStyle/>
        <a:p>
          <a:endParaRPr lang="en-US"/>
        </a:p>
      </dgm:t>
    </dgm:pt>
    <dgm:pt modelId="{F218F931-1B5B-49DA-AB1D-ADC203AD0EF8}" type="pres">
      <dgm:prSet presAssocID="{2DFAF8B0-FF44-4F74-989A-D54D6FAAC3C1}" presName="root2" presStyleCnt="0"/>
      <dgm:spPr/>
    </dgm:pt>
    <dgm:pt modelId="{87FEC464-0826-46F6-83D6-3AC2638A4D68}" type="pres">
      <dgm:prSet presAssocID="{2DFAF8B0-FF44-4F74-989A-D54D6FAAC3C1}" presName="LevelTwoTextNode" presStyleLbl="node3" presStyleIdx="1" presStyleCnt="2" custScaleY="144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1430FA-EB8F-4E99-9456-07D89F30ACA6}" type="pres">
      <dgm:prSet presAssocID="{2DFAF8B0-FF44-4F74-989A-D54D6FAAC3C1}" presName="level3hierChild" presStyleCnt="0"/>
      <dgm:spPr/>
    </dgm:pt>
    <dgm:pt modelId="{05BEB527-84C1-492D-8B87-4BD0F6019E36}" type="pres">
      <dgm:prSet presAssocID="{9E79CB58-1B8B-4354-9459-6BDBAC18DFD1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048F3D87-759A-4684-94BE-967184294EB8}" type="pres">
      <dgm:prSet presAssocID="{9E79CB58-1B8B-4354-9459-6BDBAC18DFD1}" presName="connTx" presStyleLbl="parChTrans1D4" presStyleIdx="0" presStyleCnt="6"/>
      <dgm:spPr/>
      <dgm:t>
        <a:bodyPr/>
        <a:lstStyle/>
        <a:p>
          <a:endParaRPr lang="en-US"/>
        </a:p>
      </dgm:t>
    </dgm:pt>
    <dgm:pt modelId="{2A0C42F3-ABE6-4DDD-81B3-002789E0043C}" type="pres">
      <dgm:prSet presAssocID="{7013B199-A247-48DC-A4A9-A679F0947696}" presName="root2" presStyleCnt="0"/>
      <dgm:spPr/>
    </dgm:pt>
    <dgm:pt modelId="{E824950A-5356-444D-9D16-A08369E8D499}" type="pres">
      <dgm:prSet presAssocID="{7013B199-A247-48DC-A4A9-A679F0947696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0B991-CCF9-4068-9FD7-C855CE1BBA0E}" type="pres">
      <dgm:prSet presAssocID="{7013B199-A247-48DC-A4A9-A679F0947696}" presName="level3hierChild" presStyleCnt="0"/>
      <dgm:spPr/>
    </dgm:pt>
    <dgm:pt modelId="{828505C9-77FD-43C2-8A79-3CFD85DB4275}" type="pres">
      <dgm:prSet presAssocID="{7888AE29-21F3-4249-8E2D-4AE49C5C1663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C1B425B9-91CE-4BD2-81A6-7E5016372915}" type="pres">
      <dgm:prSet presAssocID="{7888AE29-21F3-4249-8E2D-4AE49C5C1663}" presName="connTx" presStyleLbl="parChTrans1D4" presStyleIdx="1" presStyleCnt="6"/>
      <dgm:spPr/>
      <dgm:t>
        <a:bodyPr/>
        <a:lstStyle/>
        <a:p>
          <a:endParaRPr lang="en-US"/>
        </a:p>
      </dgm:t>
    </dgm:pt>
    <dgm:pt modelId="{E928D8DA-BE04-4798-9741-07FDAB2EAE41}" type="pres">
      <dgm:prSet presAssocID="{6501B802-2A0A-4FBE-9B7A-6F36FD3E25A7}" presName="root2" presStyleCnt="0"/>
      <dgm:spPr/>
    </dgm:pt>
    <dgm:pt modelId="{BC6B4949-BA41-4A88-80B8-6B11C3272117}" type="pres">
      <dgm:prSet presAssocID="{6501B802-2A0A-4FBE-9B7A-6F36FD3E25A7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0F2864-9BCB-47F2-8350-B8E1AB2DE511}" type="pres">
      <dgm:prSet presAssocID="{6501B802-2A0A-4FBE-9B7A-6F36FD3E25A7}" presName="level3hierChild" presStyleCnt="0"/>
      <dgm:spPr/>
    </dgm:pt>
    <dgm:pt modelId="{4BE1C3C2-B9D1-4B20-8062-FFAA9AAEE7DA}" type="pres">
      <dgm:prSet presAssocID="{8D661147-72A1-4408-A709-2533F62349C4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CF13F024-7A36-443B-9840-1FB47EE02573}" type="pres">
      <dgm:prSet presAssocID="{8D661147-72A1-4408-A709-2533F62349C4}" presName="connTx" presStyleLbl="parChTrans1D4" presStyleIdx="2" presStyleCnt="6"/>
      <dgm:spPr/>
      <dgm:t>
        <a:bodyPr/>
        <a:lstStyle/>
        <a:p>
          <a:endParaRPr lang="en-US"/>
        </a:p>
      </dgm:t>
    </dgm:pt>
    <dgm:pt modelId="{074859CF-D027-40EE-B601-122AF7FAB4D5}" type="pres">
      <dgm:prSet presAssocID="{D0EAE47A-AC7D-4778-9127-6E9C4E1F78B8}" presName="root2" presStyleCnt="0"/>
      <dgm:spPr/>
    </dgm:pt>
    <dgm:pt modelId="{E6FD8135-EC9B-4B17-A5C8-D03779DFCAE6}" type="pres">
      <dgm:prSet presAssocID="{D0EAE47A-AC7D-4778-9127-6E9C4E1F78B8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B69C4-DB2F-4FEF-8759-F064F11B0E00}" type="pres">
      <dgm:prSet presAssocID="{D0EAE47A-AC7D-4778-9127-6E9C4E1F78B8}" presName="level3hierChild" presStyleCnt="0"/>
      <dgm:spPr/>
    </dgm:pt>
    <dgm:pt modelId="{345FC1BA-CD08-4D0C-A202-0A15EA665F12}" type="pres">
      <dgm:prSet presAssocID="{72A7233A-5BD3-4809-82CC-9437747473CB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23D0329C-746C-48D4-A79A-F3129267659A}" type="pres">
      <dgm:prSet presAssocID="{72A7233A-5BD3-4809-82CC-9437747473CB}" presName="connTx" presStyleLbl="parChTrans1D4" presStyleIdx="3" presStyleCnt="6"/>
      <dgm:spPr/>
      <dgm:t>
        <a:bodyPr/>
        <a:lstStyle/>
        <a:p>
          <a:endParaRPr lang="en-US"/>
        </a:p>
      </dgm:t>
    </dgm:pt>
    <dgm:pt modelId="{97309CA6-80B7-448D-A025-1A9E91D32916}" type="pres">
      <dgm:prSet presAssocID="{A162BEA8-B9D6-42DD-8F1B-41154F655CBB}" presName="root2" presStyleCnt="0"/>
      <dgm:spPr/>
    </dgm:pt>
    <dgm:pt modelId="{B03372AC-4357-4B3B-B688-DAE7A5FE5647}" type="pres">
      <dgm:prSet presAssocID="{A162BEA8-B9D6-42DD-8F1B-41154F655CBB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D98B4-2ACE-4B0C-95A6-57564469AEA4}" type="pres">
      <dgm:prSet presAssocID="{A162BEA8-B9D6-42DD-8F1B-41154F655CBB}" presName="level3hierChild" presStyleCnt="0"/>
      <dgm:spPr/>
    </dgm:pt>
    <dgm:pt modelId="{D0A87C35-CB09-46B3-A5BB-8CAF2BECF95A}" type="pres">
      <dgm:prSet presAssocID="{6F5758A5-9CFB-4823-9A24-E20A4B52EA28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26A703CC-8E88-434C-B00E-8D3348CA597F}" type="pres">
      <dgm:prSet presAssocID="{6F5758A5-9CFB-4823-9A24-E20A4B52EA28}" presName="connTx" presStyleLbl="parChTrans1D4" presStyleIdx="4" presStyleCnt="6"/>
      <dgm:spPr/>
      <dgm:t>
        <a:bodyPr/>
        <a:lstStyle/>
        <a:p>
          <a:endParaRPr lang="en-US"/>
        </a:p>
      </dgm:t>
    </dgm:pt>
    <dgm:pt modelId="{5D2ED42B-8981-49EB-B8DE-A4C89CC31FB0}" type="pres">
      <dgm:prSet presAssocID="{EFEBE3D7-B084-4849-ADB2-68AEFD4539AE}" presName="root2" presStyleCnt="0"/>
      <dgm:spPr/>
    </dgm:pt>
    <dgm:pt modelId="{54B3A6CB-3B94-4253-8DED-2A5F4C6FFC85}" type="pres">
      <dgm:prSet presAssocID="{EFEBE3D7-B084-4849-ADB2-68AEFD4539AE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816C1A-E66E-4B20-B6D7-4F193069A50B}" type="pres">
      <dgm:prSet presAssocID="{EFEBE3D7-B084-4849-ADB2-68AEFD4539AE}" presName="level3hierChild" presStyleCnt="0"/>
      <dgm:spPr/>
    </dgm:pt>
    <dgm:pt modelId="{46A62195-AD39-41D9-AE5D-F254C6D6650D}" type="pres">
      <dgm:prSet presAssocID="{6059B711-D524-42EF-BB2E-803CAF2A9EDD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945EE739-2332-4636-A4A0-F486F053823D}" type="pres">
      <dgm:prSet presAssocID="{6059B711-D524-42EF-BB2E-803CAF2A9EDD}" presName="connTx" presStyleLbl="parChTrans1D4" presStyleIdx="5" presStyleCnt="6"/>
      <dgm:spPr/>
      <dgm:t>
        <a:bodyPr/>
        <a:lstStyle/>
        <a:p>
          <a:endParaRPr lang="en-US"/>
        </a:p>
      </dgm:t>
    </dgm:pt>
    <dgm:pt modelId="{501E9C7D-F312-42A3-A551-DF81805D2144}" type="pres">
      <dgm:prSet presAssocID="{D58D8A31-080A-4673-8A4F-A578731C2370}" presName="root2" presStyleCnt="0"/>
      <dgm:spPr/>
    </dgm:pt>
    <dgm:pt modelId="{8C596541-99F9-4DA7-A767-2BD5FAD6551F}" type="pres">
      <dgm:prSet presAssocID="{D58D8A31-080A-4673-8A4F-A578731C237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B2447-E806-4B07-AC2F-DFBEA6DC1374}" type="pres">
      <dgm:prSet presAssocID="{D58D8A31-080A-4673-8A4F-A578731C2370}" presName="level3hierChild" presStyleCnt="0"/>
      <dgm:spPr/>
    </dgm:pt>
  </dgm:ptLst>
  <dgm:cxnLst>
    <dgm:cxn modelId="{FB835769-A9CC-4051-B823-766B481B1465}" type="presOf" srcId="{D58D8A31-080A-4673-8A4F-A578731C2370}" destId="{8C596541-99F9-4DA7-A767-2BD5FAD6551F}" srcOrd="0" destOrd="0" presId="urn:microsoft.com/office/officeart/2005/8/layout/hierarchy2"/>
    <dgm:cxn modelId="{AF85DE89-7EE0-40AA-8112-FFF56E0CE2F0}" type="presOf" srcId="{6F5758A5-9CFB-4823-9A24-E20A4B52EA28}" destId="{26A703CC-8E88-434C-B00E-8D3348CA597F}" srcOrd="1" destOrd="0" presId="urn:microsoft.com/office/officeart/2005/8/layout/hierarchy2"/>
    <dgm:cxn modelId="{71734C6A-6768-419F-B24B-99EB77371268}" type="presOf" srcId="{EF28908D-46C8-4E59-B043-B12FB2EF5290}" destId="{7C2A8C0C-734E-417D-8DA0-B7873674733C}" srcOrd="0" destOrd="0" presId="urn:microsoft.com/office/officeart/2005/8/layout/hierarchy2"/>
    <dgm:cxn modelId="{AE499045-8F55-4717-86AC-CD31F59DC53E}" type="presOf" srcId="{6F5758A5-9CFB-4823-9A24-E20A4B52EA28}" destId="{D0A87C35-CB09-46B3-A5BB-8CAF2BECF95A}" srcOrd="0" destOrd="0" presId="urn:microsoft.com/office/officeart/2005/8/layout/hierarchy2"/>
    <dgm:cxn modelId="{62ACF86E-8167-4BBD-A9E9-09B886C98848}" type="presOf" srcId="{421BD43F-DDD4-4975-B18F-585E641271E2}" destId="{67CDDBDB-9757-481B-83B3-E056B310D2F7}" srcOrd="1" destOrd="0" presId="urn:microsoft.com/office/officeart/2005/8/layout/hierarchy2"/>
    <dgm:cxn modelId="{AC210FAE-BF38-4476-8E08-0A615E368D27}" type="presOf" srcId="{D0EAE47A-AC7D-4778-9127-6E9C4E1F78B8}" destId="{E6FD8135-EC9B-4B17-A5C8-D03779DFCAE6}" srcOrd="0" destOrd="0" presId="urn:microsoft.com/office/officeart/2005/8/layout/hierarchy2"/>
    <dgm:cxn modelId="{18B3A2C9-3C0E-4DAA-B946-24BF9DD01381}" type="presOf" srcId="{1A3F0CD6-29FA-4E9B-B0F0-BB91A4996CB0}" destId="{1779172C-7E2F-453B-9C80-08813312C218}" srcOrd="1" destOrd="0" presId="urn:microsoft.com/office/officeart/2005/8/layout/hierarchy2"/>
    <dgm:cxn modelId="{E58D7476-AA39-4629-946B-DBAD7B32C38C}" type="presOf" srcId="{A162BEA8-B9D6-42DD-8F1B-41154F655CBB}" destId="{B03372AC-4357-4B3B-B688-DAE7A5FE5647}" srcOrd="0" destOrd="0" presId="urn:microsoft.com/office/officeart/2005/8/layout/hierarchy2"/>
    <dgm:cxn modelId="{B747A987-56F5-45AB-AAE9-A4238C15AB44}" type="presOf" srcId="{BDC14B1B-F37B-4204-B3DD-891C9131D15F}" destId="{B4C5D0B4-C642-4783-BD92-22837DCD646C}" srcOrd="1" destOrd="0" presId="urn:microsoft.com/office/officeart/2005/8/layout/hierarchy2"/>
    <dgm:cxn modelId="{582C1B7F-8876-4A2F-9EC9-D472B278CF40}" srcId="{6A06F721-DDCD-4E6A-99EB-7F4FE16EC42B}" destId="{2DFAF8B0-FF44-4F74-989A-D54D6FAAC3C1}" srcOrd="1" destOrd="0" parTransId="{421BD43F-DDD4-4975-B18F-585E641271E2}" sibTransId="{CB7E219C-BFD9-4E80-A7CF-B7EB9F0CFA54}"/>
    <dgm:cxn modelId="{5554BFAD-D980-4D2D-8ADC-FB850D06A7F5}" type="presOf" srcId="{57F8DEA0-C509-4161-A81B-568EA7A633C9}" destId="{606E0917-6AA7-484F-8878-7B6825B4CBF2}" srcOrd="1" destOrd="0" presId="urn:microsoft.com/office/officeart/2005/8/layout/hierarchy2"/>
    <dgm:cxn modelId="{2857E7D3-2A24-4D0A-BD3D-8BC0AB8882F1}" type="presOf" srcId="{6059B711-D524-42EF-BB2E-803CAF2A9EDD}" destId="{945EE739-2332-4636-A4A0-F486F053823D}" srcOrd="1" destOrd="0" presId="urn:microsoft.com/office/officeart/2005/8/layout/hierarchy2"/>
    <dgm:cxn modelId="{2B87DAA3-FE20-44AF-AB10-A6B282FBA10A}" type="presOf" srcId="{B95D70C6-4B71-4ABA-A5D3-DB02192E757B}" destId="{465E2181-B8DD-4A43-8EAA-7D88F93B85BE}" srcOrd="0" destOrd="0" presId="urn:microsoft.com/office/officeart/2005/8/layout/hierarchy2"/>
    <dgm:cxn modelId="{33375DE9-FBDE-489D-A291-D77D35CB3146}" srcId="{6501B802-2A0A-4FBE-9B7A-6F36FD3E25A7}" destId="{D0EAE47A-AC7D-4778-9127-6E9C4E1F78B8}" srcOrd="0" destOrd="0" parTransId="{8D661147-72A1-4408-A709-2533F62349C4}" sibTransId="{499FF178-F1C8-48AE-B797-7C20FFE7769E}"/>
    <dgm:cxn modelId="{6DEE1D37-A8AF-4E37-99FF-53F568BB75FC}" type="presOf" srcId="{6059B711-D524-42EF-BB2E-803CAF2A9EDD}" destId="{46A62195-AD39-41D9-AE5D-F254C6D6650D}" srcOrd="0" destOrd="0" presId="urn:microsoft.com/office/officeart/2005/8/layout/hierarchy2"/>
    <dgm:cxn modelId="{DD6A5831-D72C-4E52-86F7-84485AFE8194}" type="presOf" srcId="{421BD43F-DDD4-4975-B18F-585E641271E2}" destId="{859848B1-F64A-44D4-827B-2860922FF555}" srcOrd="0" destOrd="0" presId="urn:microsoft.com/office/officeart/2005/8/layout/hierarchy2"/>
    <dgm:cxn modelId="{6F53FF24-917F-4E08-BFE5-9EAC5AC829AB}" type="presOf" srcId="{7888AE29-21F3-4249-8E2D-4AE49C5C1663}" destId="{C1B425B9-91CE-4BD2-81A6-7E5016372915}" srcOrd="1" destOrd="0" presId="urn:microsoft.com/office/officeart/2005/8/layout/hierarchy2"/>
    <dgm:cxn modelId="{A05B7675-63D0-4DA8-A56B-59967795AA12}" type="presOf" srcId="{72A7233A-5BD3-4809-82CC-9437747473CB}" destId="{23D0329C-746C-48D4-A79A-F3129267659A}" srcOrd="1" destOrd="0" presId="urn:microsoft.com/office/officeart/2005/8/layout/hierarchy2"/>
    <dgm:cxn modelId="{FE83668F-C67D-4304-86C2-A10C18EFE6E1}" srcId="{6501B802-2A0A-4FBE-9B7A-6F36FD3E25A7}" destId="{A162BEA8-B9D6-42DD-8F1B-41154F655CBB}" srcOrd="1" destOrd="0" parTransId="{72A7233A-5BD3-4809-82CC-9437747473CB}" sibTransId="{7F87EAC1-7560-4E69-A25C-78D4F270D5F2}"/>
    <dgm:cxn modelId="{1DF43AEF-6F4E-4122-A91E-A970E4A225B9}" type="presOf" srcId="{2DFAF8B0-FF44-4F74-989A-D54D6FAAC3C1}" destId="{87FEC464-0826-46F6-83D6-3AC2638A4D68}" srcOrd="0" destOrd="0" presId="urn:microsoft.com/office/officeart/2005/8/layout/hierarchy2"/>
    <dgm:cxn modelId="{DE2E32EF-9A2B-4105-ACDE-1B81D58E74B6}" srcId="{2DFAF8B0-FF44-4F74-989A-D54D6FAAC3C1}" destId="{7013B199-A247-48DC-A4A9-A679F0947696}" srcOrd="0" destOrd="0" parTransId="{9E79CB58-1B8B-4354-9459-6BDBAC18DFD1}" sibTransId="{5ACD08BB-D4F8-474A-80B5-6FC85D6A591C}"/>
    <dgm:cxn modelId="{0CDAC3E3-A6EF-4451-A093-D67055DA73B9}" type="presOf" srcId="{6A06F721-DDCD-4E6A-99EB-7F4FE16EC42B}" destId="{74227D56-B7B8-4059-B7DF-39DD9CA324E0}" srcOrd="0" destOrd="0" presId="urn:microsoft.com/office/officeart/2005/8/layout/hierarchy2"/>
    <dgm:cxn modelId="{045025A0-4EAE-4B8E-8148-28BAEA4269B1}" type="presOf" srcId="{1A3F0CD6-29FA-4E9B-B0F0-BB91A4996CB0}" destId="{E0808576-DA22-4677-B06E-A84707ECAFD3}" srcOrd="0" destOrd="0" presId="urn:microsoft.com/office/officeart/2005/8/layout/hierarchy2"/>
    <dgm:cxn modelId="{8D83A363-C037-4E2A-AB44-D1553DB05384}" srcId="{EF28908D-46C8-4E59-B043-B12FB2EF5290}" destId="{6A06F721-DDCD-4E6A-99EB-7F4FE16EC42B}" srcOrd="1" destOrd="0" parTransId="{57F8DEA0-C509-4161-A81B-568EA7A633C9}" sibTransId="{1E87AB46-4FF4-4D21-BC0E-730456FA5222}"/>
    <dgm:cxn modelId="{6CC1CC22-B726-41BA-822F-250B9398C505}" type="presOf" srcId="{EFEBE3D7-B084-4849-ADB2-68AEFD4539AE}" destId="{54B3A6CB-3B94-4253-8DED-2A5F4C6FFC85}" srcOrd="0" destOrd="0" presId="urn:microsoft.com/office/officeart/2005/8/layout/hierarchy2"/>
    <dgm:cxn modelId="{0CC8C010-CB32-4C12-BC7E-FCD4CC3132BA}" type="presOf" srcId="{7013B199-A247-48DC-A4A9-A679F0947696}" destId="{E824950A-5356-444D-9D16-A08369E8D499}" srcOrd="0" destOrd="0" presId="urn:microsoft.com/office/officeart/2005/8/layout/hierarchy2"/>
    <dgm:cxn modelId="{A9BF51AA-497E-4DC5-88A0-9781D869FBC7}" srcId="{2DFAF8B0-FF44-4F74-989A-D54D6FAAC3C1}" destId="{6501B802-2A0A-4FBE-9B7A-6F36FD3E25A7}" srcOrd="1" destOrd="0" parTransId="{7888AE29-21F3-4249-8E2D-4AE49C5C1663}" sibTransId="{E4CD307C-D595-4038-B06D-F520D18DFA82}"/>
    <dgm:cxn modelId="{9DC0BC70-105C-484D-8662-B1246118444E}" srcId="{A162BEA8-B9D6-42DD-8F1B-41154F655CBB}" destId="{D58D8A31-080A-4673-8A4F-A578731C2370}" srcOrd="1" destOrd="0" parTransId="{6059B711-D524-42EF-BB2E-803CAF2A9EDD}" sibTransId="{B96EC198-7147-471C-AFFE-72DEBD23A503}"/>
    <dgm:cxn modelId="{14085872-7C05-4B1A-9ABD-A60C69810EC9}" type="presOf" srcId="{8D661147-72A1-4408-A709-2533F62349C4}" destId="{4BE1C3C2-B9D1-4B20-8062-FFAA9AAEE7DA}" srcOrd="0" destOrd="0" presId="urn:microsoft.com/office/officeart/2005/8/layout/hierarchy2"/>
    <dgm:cxn modelId="{F8406716-C9BA-4BEF-AAD0-DE9C28C90484}" srcId="{6A06F721-DDCD-4E6A-99EB-7F4FE16EC42B}" destId="{C8687A32-09E9-47EC-955E-46C3ADF5EDDF}" srcOrd="0" destOrd="0" parTransId="{BDC14B1B-F37B-4204-B3DD-891C9131D15F}" sibTransId="{7F991C3A-F7AE-48A0-BEDF-4CF6BFD65F9F}"/>
    <dgm:cxn modelId="{36901E53-2E53-4C85-9DC1-C239DAEE329F}" type="presOf" srcId="{8D661147-72A1-4408-A709-2533F62349C4}" destId="{CF13F024-7A36-443B-9840-1FB47EE02573}" srcOrd="1" destOrd="0" presId="urn:microsoft.com/office/officeart/2005/8/layout/hierarchy2"/>
    <dgm:cxn modelId="{AB4DB062-6AD0-4BF9-897B-0E482181FFC1}" srcId="{B95D70C6-4B71-4ABA-A5D3-DB02192E757B}" destId="{EF28908D-46C8-4E59-B043-B12FB2EF5290}" srcOrd="0" destOrd="0" parTransId="{0F298E5F-F6A6-4075-A011-28C303BBE2CD}" sibTransId="{7BE1D13C-E1DA-4752-BC4D-5A27207F7880}"/>
    <dgm:cxn modelId="{ACFE26B4-BF79-497F-B873-58A7E02F3CB7}" type="presOf" srcId="{57F8DEA0-C509-4161-A81B-568EA7A633C9}" destId="{D62A0202-2A71-4FEF-8EC3-82B7089F3489}" srcOrd="0" destOrd="0" presId="urn:microsoft.com/office/officeart/2005/8/layout/hierarchy2"/>
    <dgm:cxn modelId="{863732FC-503A-4D26-B56B-904D18A0483D}" type="presOf" srcId="{72A7233A-5BD3-4809-82CC-9437747473CB}" destId="{345FC1BA-CD08-4D0C-A202-0A15EA665F12}" srcOrd="0" destOrd="0" presId="urn:microsoft.com/office/officeart/2005/8/layout/hierarchy2"/>
    <dgm:cxn modelId="{492B7FDC-51F6-40E8-A193-F226AE7DE57F}" type="presOf" srcId="{6501B802-2A0A-4FBE-9B7A-6F36FD3E25A7}" destId="{BC6B4949-BA41-4A88-80B8-6B11C3272117}" srcOrd="0" destOrd="0" presId="urn:microsoft.com/office/officeart/2005/8/layout/hierarchy2"/>
    <dgm:cxn modelId="{482EE3BD-806D-47DF-9752-0E7BA6CA296E}" type="presOf" srcId="{7888AE29-21F3-4249-8E2D-4AE49C5C1663}" destId="{828505C9-77FD-43C2-8A79-3CFD85DB4275}" srcOrd="0" destOrd="0" presId="urn:microsoft.com/office/officeart/2005/8/layout/hierarchy2"/>
    <dgm:cxn modelId="{D59B6D12-06D2-4A83-B843-7A1F67AA481B}" type="presOf" srcId="{9E79CB58-1B8B-4354-9459-6BDBAC18DFD1}" destId="{048F3D87-759A-4684-94BE-967184294EB8}" srcOrd="1" destOrd="0" presId="urn:microsoft.com/office/officeart/2005/8/layout/hierarchy2"/>
    <dgm:cxn modelId="{3F27862C-C8A0-4DFB-BDD9-CE0D9D8239F1}" type="presOf" srcId="{C8687A32-09E9-47EC-955E-46C3ADF5EDDF}" destId="{1CB35B98-22E6-4EB2-A1A4-D8C500B72C4C}" srcOrd="0" destOrd="0" presId="urn:microsoft.com/office/officeart/2005/8/layout/hierarchy2"/>
    <dgm:cxn modelId="{E078D69D-6083-41F1-862F-AE6F0338B9FA}" type="presOf" srcId="{62F2A54E-B24B-4869-AE8D-8539B0D3B9AC}" destId="{F24A2C00-9A87-4611-BB0A-D257ADE3843B}" srcOrd="0" destOrd="0" presId="urn:microsoft.com/office/officeart/2005/8/layout/hierarchy2"/>
    <dgm:cxn modelId="{11A9FDA1-ED5F-4EAB-8C66-8BFCD8C170AF}" srcId="{A162BEA8-B9D6-42DD-8F1B-41154F655CBB}" destId="{EFEBE3D7-B084-4849-ADB2-68AEFD4539AE}" srcOrd="0" destOrd="0" parTransId="{6F5758A5-9CFB-4823-9A24-E20A4B52EA28}" sibTransId="{D732DF65-7516-4766-8D8F-5F5E6DFD1DD9}"/>
    <dgm:cxn modelId="{367E3A4E-ECA6-47C0-AAF2-18FE416A569D}" type="presOf" srcId="{BDC14B1B-F37B-4204-B3DD-891C9131D15F}" destId="{3BE82532-63B2-4A7C-8CDB-BD015074731A}" srcOrd="0" destOrd="0" presId="urn:microsoft.com/office/officeart/2005/8/layout/hierarchy2"/>
    <dgm:cxn modelId="{C3F837B3-4C93-4A14-93A0-68065AC11F79}" srcId="{EF28908D-46C8-4E59-B043-B12FB2EF5290}" destId="{62F2A54E-B24B-4869-AE8D-8539B0D3B9AC}" srcOrd="0" destOrd="0" parTransId="{1A3F0CD6-29FA-4E9B-B0F0-BB91A4996CB0}" sibTransId="{C750184D-86A0-4314-A7F2-A6436AFF8D10}"/>
    <dgm:cxn modelId="{355CBA32-54F2-4A1F-BF0F-C7E4027B93CB}" type="presOf" srcId="{9E79CB58-1B8B-4354-9459-6BDBAC18DFD1}" destId="{05BEB527-84C1-492D-8B87-4BD0F6019E36}" srcOrd="0" destOrd="0" presId="urn:microsoft.com/office/officeart/2005/8/layout/hierarchy2"/>
    <dgm:cxn modelId="{18B99A42-7E32-467E-A115-1E61C4241268}" type="presParOf" srcId="{465E2181-B8DD-4A43-8EAA-7D88F93B85BE}" destId="{E17F4DD6-D338-4EFD-BDF5-C1F3AF7B22F3}" srcOrd="0" destOrd="0" presId="urn:microsoft.com/office/officeart/2005/8/layout/hierarchy2"/>
    <dgm:cxn modelId="{86B3C459-E9CA-4AAB-A31F-441BB6BF3BE1}" type="presParOf" srcId="{E17F4DD6-D338-4EFD-BDF5-C1F3AF7B22F3}" destId="{7C2A8C0C-734E-417D-8DA0-B7873674733C}" srcOrd="0" destOrd="0" presId="urn:microsoft.com/office/officeart/2005/8/layout/hierarchy2"/>
    <dgm:cxn modelId="{B3CF256E-4AB4-4242-8BFF-D984999FFC7D}" type="presParOf" srcId="{E17F4DD6-D338-4EFD-BDF5-C1F3AF7B22F3}" destId="{7AEF1112-46AE-4118-8E47-AEBE3A24F9B8}" srcOrd="1" destOrd="0" presId="urn:microsoft.com/office/officeart/2005/8/layout/hierarchy2"/>
    <dgm:cxn modelId="{7FF797C7-9AA0-4BBE-B89D-2FAA3DC36EA9}" type="presParOf" srcId="{7AEF1112-46AE-4118-8E47-AEBE3A24F9B8}" destId="{E0808576-DA22-4677-B06E-A84707ECAFD3}" srcOrd="0" destOrd="0" presId="urn:microsoft.com/office/officeart/2005/8/layout/hierarchy2"/>
    <dgm:cxn modelId="{2C836337-66BA-4FA5-B2BB-B29ED9FCFA8B}" type="presParOf" srcId="{E0808576-DA22-4677-B06E-A84707ECAFD3}" destId="{1779172C-7E2F-453B-9C80-08813312C218}" srcOrd="0" destOrd="0" presId="urn:microsoft.com/office/officeart/2005/8/layout/hierarchy2"/>
    <dgm:cxn modelId="{F6D37C36-798A-424B-8308-A8D707AA035F}" type="presParOf" srcId="{7AEF1112-46AE-4118-8E47-AEBE3A24F9B8}" destId="{D082B67E-1596-46B2-9DA8-120252EDD967}" srcOrd="1" destOrd="0" presId="urn:microsoft.com/office/officeart/2005/8/layout/hierarchy2"/>
    <dgm:cxn modelId="{BA93D42E-CB84-4635-8DAB-A8B999E9E758}" type="presParOf" srcId="{D082B67E-1596-46B2-9DA8-120252EDD967}" destId="{F24A2C00-9A87-4611-BB0A-D257ADE3843B}" srcOrd="0" destOrd="0" presId="urn:microsoft.com/office/officeart/2005/8/layout/hierarchy2"/>
    <dgm:cxn modelId="{6DC54C72-806E-44A6-93EA-595688FC7644}" type="presParOf" srcId="{D082B67E-1596-46B2-9DA8-120252EDD967}" destId="{E76168D4-5002-481E-8E2E-B287B155002A}" srcOrd="1" destOrd="0" presId="urn:microsoft.com/office/officeart/2005/8/layout/hierarchy2"/>
    <dgm:cxn modelId="{FA0ED7AA-04F2-4042-A978-D8D763179A73}" type="presParOf" srcId="{7AEF1112-46AE-4118-8E47-AEBE3A24F9B8}" destId="{D62A0202-2A71-4FEF-8EC3-82B7089F3489}" srcOrd="2" destOrd="0" presId="urn:microsoft.com/office/officeart/2005/8/layout/hierarchy2"/>
    <dgm:cxn modelId="{E97E944A-A39B-4F1D-8BC7-DE0DB75C73D0}" type="presParOf" srcId="{D62A0202-2A71-4FEF-8EC3-82B7089F3489}" destId="{606E0917-6AA7-484F-8878-7B6825B4CBF2}" srcOrd="0" destOrd="0" presId="urn:microsoft.com/office/officeart/2005/8/layout/hierarchy2"/>
    <dgm:cxn modelId="{59487424-0A1B-439E-813D-A84B6519F72F}" type="presParOf" srcId="{7AEF1112-46AE-4118-8E47-AEBE3A24F9B8}" destId="{D1A1872D-547F-435A-A233-25EC67FDB3E4}" srcOrd="3" destOrd="0" presId="urn:microsoft.com/office/officeart/2005/8/layout/hierarchy2"/>
    <dgm:cxn modelId="{5E60547C-4FF6-4B09-BCC6-A08751B34277}" type="presParOf" srcId="{D1A1872D-547F-435A-A233-25EC67FDB3E4}" destId="{74227D56-B7B8-4059-B7DF-39DD9CA324E0}" srcOrd="0" destOrd="0" presId="urn:microsoft.com/office/officeart/2005/8/layout/hierarchy2"/>
    <dgm:cxn modelId="{D2A7C0F9-A02B-4101-8AA2-3C59686355E1}" type="presParOf" srcId="{D1A1872D-547F-435A-A233-25EC67FDB3E4}" destId="{5F47A769-C1F9-4B24-AB84-7351B3C69B55}" srcOrd="1" destOrd="0" presId="urn:microsoft.com/office/officeart/2005/8/layout/hierarchy2"/>
    <dgm:cxn modelId="{ACDC6E75-D2E4-4F93-ACC9-5D6E34CDA5D2}" type="presParOf" srcId="{5F47A769-C1F9-4B24-AB84-7351B3C69B55}" destId="{3BE82532-63B2-4A7C-8CDB-BD015074731A}" srcOrd="0" destOrd="0" presId="urn:microsoft.com/office/officeart/2005/8/layout/hierarchy2"/>
    <dgm:cxn modelId="{46CF7550-984D-4B00-8CEA-FD71F1256A9E}" type="presParOf" srcId="{3BE82532-63B2-4A7C-8CDB-BD015074731A}" destId="{B4C5D0B4-C642-4783-BD92-22837DCD646C}" srcOrd="0" destOrd="0" presId="urn:microsoft.com/office/officeart/2005/8/layout/hierarchy2"/>
    <dgm:cxn modelId="{5972430A-4342-40D6-BF9C-2B2BCF0CA91F}" type="presParOf" srcId="{5F47A769-C1F9-4B24-AB84-7351B3C69B55}" destId="{4CC76EAF-0915-4BD9-B23C-958752AC13EF}" srcOrd="1" destOrd="0" presId="urn:microsoft.com/office/officeart/2005/8/layout/hierarchy2"/>
    <dgm:cxn modelId="{D829B769-79A3-42AB-A004-B57F72398455}" type="presParOf" srcId="{4CC76EAF-0915-4BD9-B23C-958752AC13EF}" destId="{1CB35B98-22E6-4EB2-A1A4-D8C500B72C4C}" srcOrd="0" destOrd="0" presId="urn:microsoft.com/office/officeart/2005/8/layout/hierarchy2"/>
    <dgm:cxn modelId="{8623C306-EA6D-42BD-82D0-A792487E07BC}" type="presParOf" srcId="{4CC76EAF-0915-4BD9-B23C-958752AC13EF}" destId="{F1A1AB82-F8D8-4D86-9F3E-1F1EC984D632}" srcOrd="1" destOrd="0" presId="urn:microsoft.com/office/officeart/2005/8/layout/hierarchy2"/>
    <dgm:cxn modelId="{AA4242E7-37F5-498A-ABB4-1D8AB452A257}" type="presParOf" srcId="{5F47A769-C1F9-4B24-AB84-7351B3C69B55}" destId="{859848B1-F64A-44D4-827B-2860922FF555}" srcOrd="2" destOrd="0" presId="urn:microsoft.com/office/officeart/2005/8/layout/hierarchy2"/>
    <dgm:cxn modelId="{5E583D7B-FA39-451E-8725-84B6822DF1AF}" type="presParOf" srcId="{859848B1-F64A-44D4-827B-2860922FF555}" destId="{67CDDBDB-9757-481B-83B3-E056B310D2F7}" srcOrd="0" destOrd="0" presId="urn:microsoft.com/office/officeart/2005/8/layout/hierarchy2"/>
    <dgm:cxn modelId="{FE847285-42A3-42CE-9A6B-411DE08D98E4}" type="presParOf" srcId="{5F47A769-C1F9-4B24-AB84-7351B3C69B55}" destId="{F218F931-1B5B-49DA-AB1D-ADC203AD0EF8}" srcOrd="3" destOrd="0" presId="urn:microsoft.com/office/officeart/2005/8/layout/hierarchy2"/>
    <dgm:cxn modelId="{B6809041-33D0-48DB-AAF5-CE9F95E38B99}" type="presParOf" srcId="{F218F931-1B5B-49DA-AB1D-ADC203AD0EF8}" destId="{87FEC464-0826-46F6-83D6-3AC2638A4D68}" srcOrd="0" destOrd="0" presId="urn:microsoft.com/office/officeart/2005/8/layout/hierarchy2"/>
    <dgm:cxn modelId="{E9651F3A-C4F2-4F8C-BA1F-EC3B97150D1B}" type="presParOf" srcId="{F218F931-1B5B-49DA-AB1D-ADC203AD0EF8}" destId="{571430FA-EB8F-4E99-9456-07D89F30ACA6}" srcOrd="1" destOrd="0" presId="urn:microsoft.com/office/officeart/2005/8/layout/hierarchy2"/>
    <dgm:cxn modelId="{6C73FF3D-334B-4C4B-897C-84242D72D8E3}" type="presParOf" srcId="{571430FA-EB8F-4E99-9456-07D89F30ACA6}" destId="{05BEB527-84C1-492D-8B87-4BD0F6019E36}" srcOrd="0" destOrd="0" presId="urn:microsoft.com/office/officeart/2005/8/layout/hierarchy2"/>
    <dgm:cxn modelId="{5DE17583-B649-47BA-9C10-928D410ABB66}" type="presParOf" srcId="{05BEB527-84C1-492D-8B87-4BD0F6019E36}" destId="{048F3D87-759A-4684-94BE-967184294EB8}" srcOrd="0" destOrd="0" presId="urn:microsoft.com/office/officeart/2005/8/layout/hierarchy2"/>
    <dgm:cxn modelId="{7C738662-1C2A-42E3-A319-8AF32EC44983}" type="presParOf" srcId="{571430FA-EB8F-4E99-9456-07D89F30ACA6}" destId="{2A0C42F3-ABE6-4DDD-81B3-002789E0043C}" srcOrd="1" destOrd="0" presId="urn:microsoft.com/office/officeart/2005/8/layout/hierarchy2"/>
    <dgm:cxn modelId="{E4A28ECE-CDF3-4294-BA66-B07E31231E4D}" type="presParOf" srcId="{2A0C42F3-ABE6-4DDD-81B3-002789E0043C}" destId="{E824950A-5356-444D-9D16-A08369E8D499}" srcOrd="0" destOrd="0" presId="urn:microsoft.com/office/officeart/2005/8/layout/hierarchy2"/>
    <dgm:cxn modelId="{081AB7E7-9C76-4C66-927D-BA768817ADDB}" type="presParOf" srcId="{2A0C42F3-ABE6-4DDD-81B3-002789E0043C}" destId="{71A0B991-CCF9-4068-9FD7-C855CE1BBA0E}" srcOrd="1" destOrd="0" presId="urn:microsoft.com/office/officeart/2005/8/layout/hierarchy2"/>
    <dgm:cxn modelId="{DA5010C4-C716-4AC9-ADDE-5F97E3F3F187}" type="presParOf" srcId="{571430FA-EB8F-4E99-9456-07D89F30ACA6}" destId="{828505C9-77FD-43C2-8A79-3CFD85DB4275}" srcOrd="2" destOrd="0" presId="urn:microsoft.com/office/officeart/2005/8/layout/hierarchy2"/>
    <dgm:cxn modelId="{17E469DA-BF74-4406-A30A-E687135FCD2A}" type="presParOf" srcId="{828505C9-77FD-43C2-8A79-3CFD85DB4275}" destId="{C1B425B9-91CE-4BD2-81A6-7E5016372915}" srcOrd="0" destOrd="0" presId="urn:microsoft.com/office/officeart/2005/8/layout/hierarchy2"/>
    <dgm:cxn modelId="{C0337AB5-1F6B-4D35-BF47-C51544203A14}" type="presParOf" srcId="{571430FA-EB8F-4E99-9456-07D89F30ACA6}" destId="{E928D8DA-BE04-4798-9741-07FDAB2EAE41}" srcOrd="3" destOrd="0" presId="urn:microsoft.com/office/officeart/2005/8/layout/hierarchy2"/>
    <dgm:cxn modelId="{29220E2E-3485-4F0C-9308-0F0387B6782E}" type="presParOf" srcId="{E928D8DA-BE04-4798-9741-07FDAB2EAE41}" destId="{BC6B4949-BA41-4A88-80B8-6B11C3272117}" srcOrd="0" destOrd="0" presId="urn:microsoft.com/office/officeart/2005/8/layout/hierarchy2"/>
    <dgm:cxn modelId="{0DBA1204-E05B-4B45-A024-A38FCABBB247}" type="presParOf" srcId="{E928D8DA-BE04-4798-9741-07FDAB2EAE41}" destId="{0C0F2864-9BCB-47F2-8350-B8E1AB2DE511}" srcOrd="1" destOrd="0" presId="urn:microsoft.com/office/officeart/2005/8/layout/hierarchy2"/>
    <dgm:cxn modelId="{D627C994-8915-4C59-A635-BBD3DE9FA276}" type="presParOf" srcId="{0C0F2864-9BCB-47F2-8350-B8E1AB2DE511}" destId="{4BE1C3C2-B9D1-4B20-8062-FFAA9AAEE7DA}" srcOrd="0" destOrd="0" presId="urn:microsoft.com/office/officeart/2005/8/layout/hierarchy2"/>
    <dgm:cxn modelId="{4D0AAA72-EA0C-49FD-AB9C-A7B71B98A97E}" type="presParOf" srcId="{4BE1C3C2-B9D1-4B20-8062-FFAA9AAEE7DA}" destId="{CF13F024-7A36-443B-9840-1FB47EE02573}" srcOrd="0" destOrd="0" presId="urn:microsoft.com/office/officeart/2005/8/layout/hierarchy2"/>
    <dgm:cxn modelId="{231875A4-A405-4973-84C7-B4AEB323C3AE}" type="presParOf" srcId="{0C0F2864-9BCB-47F2-8350-B8E1AB2DE511}" destId="{074859CF-D027-40EE-B601-122AF7FAB4D5}" srcOrd="1" destOrd="0" presId="urn:microsoft.com/office/officeart/2005/8/layout/hierarchy2"/>
    <dgm:cxn modelId="{7BA87DCF-BC1C-4B7F-9AF4-823A6220598F}" type="presParOf" srcId="{074859CF-D027-40EE-B601-122AF7FAB4D5}" destId="{E6FD8135-EC9B-4B17-A5C8-D03779DFCAE6}" srcOrd="0" destOrd="0" presId="urn:microsoft.com/office/officeart/2005/8/layout/hierarchy2"/>
    <dgm:cxn modelId="{757D5AA1-FD75-478C-9985-9EE7D37D2AB5}" type="presParOf" srcId="{074859CF-D027-40EE-B601-122AF7FAB4D5}" destId="{334B69C4-DB2F-4FEF-8759-F064F11B0E00}" srcOrd="1" destOrd="0" presId="urn:microsoft.com/office/officeart/2005/8/layout/hierarchy2"/>
    <dgm:cxn modelId="{674916EE-8CAB-49CB-8598-C3E72B1D0148}" type="presParOf" srcId="{0C0F2864-9BCB-47F2-8350-B8E1AB2DE511}" destId="{345FC1BA-CD08-4D0C-A202-0A15EA665F12}" srcOrd="2" destOrd="0" presId="urn:microsoft.com/office/officeart/2005/8/layout/hierarchy2"/>
    <dgm:cxn modelId="{E826D774-2191-4351-BCDB-575F2AA48F32}" type="presParOf" srcId="{345FC1BA-CD08-4D0C-A202-0A15EA665F12}" destId="{23D0329C-746C-48D4-A79A-F3129267659A}" srcOrd="0" destOrd="0" presId="urn:microsoft.com/office/officeart/2005/8/layout/hierarchy2"/>
    <dgm:cxn modelId="{4447BCF8-D172-41D1-8467-C99AC6BA3A3F}" type="presParOf" srcId="{0C0F2864-9BCB-47F2-8350-B8E1AB2DE511}" destId="{97309CA6-80B7-448D-A025-1A9E91D32916}" srcOrd="3" destOrd="0" presId="urn:microsoft.com/office/officeart/2005/8/layout/hierarchy2"/>
    <dgm:cxn modelId="{AEF244FA-1DA9-4D30-8781-91A1B5E20C95}" type="presParOf" srcId="{97309CA6-80B7-448D-A025-1A9E91D32916}" destId="{B03372AC-4357-4B3B-B688-DAE7A5FE5647}" srcOrd="0" destOrd="0" presId="urn:microsoft.com/office/officeart/2005/8/layout/hierarchy2"/>
    <dgm:cxn modelId="{A56FC5BE-0DF7-4F77-807C-64D6A5737228}" type="presParOf" srcId="{97309CA6-80B7-448D-A025-1A9E91D32916}" destId="{E9ED98B4-2ACE-4B0C-95A6-57564469AEA4}" srcOrd="1" destOrd="0" presId="urn:microsoft.com/office/officeart/2005/8/layout/hierarchy2"/>
    <dgm:cxn modelId="{04FB6839-DAC3-41FB-8E21-330B3F1BDCB7}" type="presParOf" srcId="{E9ED98B4-2ACE-4B0C-95A6-57564469AEA4}" destId="{D0A87C35-CB09-46B3-A5BB-8CAF2BECF95A}" srcOrd="0" destOrd="0" presId="urn:microsoft.com/office/officeart/2005/8/layout/hierarchy2"/>
    <dgm:cxn modelId="{6CDA4A78-B51B-4B0F-9A3E-1C4A1C3709ED}" type="presParOf" srcId="{D0A87C35-CB09-46B3-A5BB-8CAF2BECF95A}" destId="{26A703CC-8E88-434C-B00E-8D3348CA597F}" srcOrd="0" destOrd="0" presId="urn:microsoft.com/office/officeart/2005/8/layout/hierarchy2"/>
    <dgm:cxn modelId="{918CBC9B-9EF4-4436-BCC6-23B831F425AB}" type="presParOf" srcId="{E9ED98B4-2ACE-4B0C-95A6-57564469AEA4}" destId="{5D2ED42B-8981-49EB-B8DE-A4C89CC31FB0}" srcOrd="1" destOrd="0" presId="urn:microsoft.com/office/officeart/2005/8/layout/hierarchy2"/>
    <dgm:cxn modelId="{4CB45DA2-7EAF-4AB9-870D-A6C09D8E3688}" type="presParOf" srcId="{5D2ED42B-8981-49EB-B8DE-A4C89CC31FB0}" destId="{54B3A6CB-3B94-4253-8DED-2A5F4C6FFC85}" srcOrd="0" destOrd="0" presId="urn:microsoft.com/office/officeart/2005/8/layout/hierarchy2"/>
    <dgm:cxn modelId="{63065F06-874F-48AE-8F42-25F0EA558ADB}" type="presParOf" srcId="{5D2ED42B-8981-49EB-B8DE-A4C89CC31FB0}" destId="{D9816C1A-E66E-4B20-B6D7-4F193069A50B}" srcOrd="1" destOrd="0" presId="urn:microsoft.com/office/officeart/2005/8/layout/hierarchy2"/>
    <dgm:cxn modelId="{DEAEAD33-703F-4B2C-8CE0-D7E74137B3EE}" type="presParOf" srcId="{E9ED98B4-2ACE-4B0C-95A6-57564469AEA4}" destId="{46A62195-AD39-41D9-AE5D-F254C6D6650D}" srcOrd="2" destOrd="0" presId="urn:microsoft.com/office/officeart/2005/8/layout/hierarchy2"/>
    <dgm:cxn modelId="{108AAF86-E0AD-448E-8092-F8A65475181E}" type="presParOf" srcId="{46A62195-AD39-41D9-AE5D-F254C6D6650D}" destId="{945EE739-2332-4636-A4A0-F486F053823D}" srcOrd="0" destOrd="0" presId="urn:microsoft.com/office/officeart/2005/8/layout/hierarchy2"/>
    <dgm:cxn modelId="{C1D5931F-FFA2-4D7F-AA5E-688B98433E79}" type="presParOf" srcId="{E9ED98B4-2ACE-4B0C-95A6-57564469AEA4}" destId="{501E9C7D-F312-42A3-A551-DF81805D2144}" srcOrd="3" destOrd="0" presId="urn:microsoft.com/office/officeart/2005/8/layout/hierarchy2"/>
    <dgm:cxn modelId="{9598E3B1-A022-45C8-AE76-559C0935395C}" type="presParOf" srcId="{501E9C7D-F312-42A3-A551-DF81805D2144}" destId="{8C596541-99F9-4DA7-A767-2BD5FAD6551F}" srcOrd="0" destOrd="0" presId="urn:microsoft.com/office/officeart/2005/8/layout/hierarchy2"/>
    <dgm:cxn modelId="{4C9FCE1F-C8C4-40F8-82A1-377A065D8650}" type="presParOf" srcId="{501E9C7D-F312-42A3-A551-DF81805D2144}" destId="{8F7B2447-E806-4B07-AC2F-DFBEA6DC137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95D70C6-4B71-4ABA-A5D3-DB02192E757B}" type="doc">
      <dgm:prSet loTypeId="urn:microsoft.com/office/officeart/2005/8/layout/hierarchy2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F28908D-46C8-4E59-B043-B12FB2EF5290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dirty="0">
            <a:solidFill>
              <a:schemeClr val="tx1"/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0F298E5F-F6A6-4075-A011-28C303BBE2CD}" type="par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BE1D13C-E1DA-4752-BC4D-5A27207F7880}" type="sib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2F2A54E-B24B-4869-AE8D-8539B0D3B9AC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gm:t>
    </dgm:pt>
    <dgm:pt modelId="{1A3F0CD6-29FA-4E9B-B0F0-BB91A4996CB0}" type="parTrans" cxnId="{C3F837B3-4C93-4A14-93A0-68065AC11F79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750184D-86A0-4314-A7F2-A6436AFF8D10}" type="sibTrans" cxnId="{C3F837B3-4C93-4A14-93A0-68065AC11F79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A06F721-DDCD-4E6A-99EB-7F4FE16EC42B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gm:t>
    </dgm:pt>
    <dgm:pt modelId="{57F8DEA0-C509-4161-A81B-568EA7A633C9}" type="parTrans" cxnId="{8D83A363-C037-4E2A-AB44-D1553DB053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1E87AB46-4FF4-4D21-BC0E-730456FA5222}" type="sibTrans" cxnId="{8D83A363-C037-4E2A-AB44-D1553DB053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8687A32-09E9-47EC-955E-46C3ADF5EDDF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gm:t>
    </dgm:pt>
    <dgm:pt modelId="{BDC14B1B-F37B-4204-B3DD-891C9131D15F}" type="parTrans" cxnId="{F8406716-C9BA-4BEF-AAD0-DE9C28C904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991C3A-F7AE-48A0-BEDF-4CF6BFD65F9F}" type="sibTrans" cxnId="{F8406716-C9BA-4BEF-AAD0-DE9C28C904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2DFAF8B0-FF44-4F74-989A-D54D6FAAC3C1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gm:t>
    </dgm:pt>
    <dgm:pt modelId="{421BD43F-DDD4-4975-B18F-585E641271E2}" type="parTrans" cxnId="{582C1B7F-8876-4A2F-9EC9-D472B278CF40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B7E219C-BFD9-4E80-A7CF-B7EB9F0CFA54}" type="sibTrans" cxnId="{582C1B7F-8876-4A2F-9EC9-D472B278CF40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013B199-A247-48DC-A4A9-A679F0947696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gm:t>
    </dgm:pt>
    <dgm:pt modelId="{9E79CB58-1B8B-4354-9459-6BDBAC18DFD1}" type="parTrans" cxnId="{DE2E32EF-9A2B-4105-ACDE-1B81D58E74B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5ACD08BB-D4F8-474A-80B5-6FC85D6A591C}" type="sibTrans" cxnId="{DE2E32EF-9A2B-4105-ACDE-1B81D58E74B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501B802-2A0A-4FBE-9B7A-6F36FD3E25A7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gm:t>
    </dgm:pt>
    <dgm:pt modelId="{7888AE29-21F3-4249-8E2D-4AE49C5C1663}" type="parTrans" cxnId="{A9BF51AA-497E-4DC5-88A0-9781D869FBC7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4CD307C-D595-4038-B06D-F520D18DFA82}" type="sibTrans" cxnId="{A9BF51AA-497E-4DC5-88A0-9781D869FBC7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D0EAE47A-AC7D-4778-9127-6E9C4E1F78B8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gm:t>
    </dgm:pt>
    <dgm:pt modelId="{8D661147-72A1-4408-A709-2533F62349C4}" type="parTrans" cxnId="{33375DE9-FBDE-489D-A291-D77D35CB314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499FF178-F1C8-48AE-B797-7C20FFE7769E}" type="sibTrans" cxnId="{33375DE9-FBDE-489D-A291-D77D35CB314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A162BEA8-B9D6-42DD-8F1B-41154F655CB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gm:t>
    </dgm:pt>
    <dgm:pt modelId="{72A7233A-5BD3-4809-82CC-9437747473CB}" type="parTrans" cxnId="{FE83668F-C67D-4304-86C2-A10C18EFE6E1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87EAC1-7560-4E69-A25C-78D4F270D5F2}" type="sibTrans" cxnId="{FE83668F-C67D-4304-86C2-A10C18EFE6E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FEBE3D7-B084-4849-ADB2-68AEFD4539AE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gm:t>
    </dgm:pt>
    <dgm:pt modelId="{6F5758A5-9CFB-4823-9A24-E20A4B52EA28}" type="parTrans" cxnId="{11A9FDA1-ED5F-4EAB-8C66-8BFCD8C170AF}">
      <dgm:prSet custT="1"/>
      <dgm:spPr/>
      <dgm:t>
        <a:bodyPr/>
        <a:lstStyle/>
        <a:p>
          <a:endParaRPr lang="en-US" sz="1000"/>
        </a:p>
      </dgm:t>
    </dgm:pt>
    <dgm:pt modelId="{D732DF65-7516-4766-8D8F-5F5E6DFD1DD9}" type="sibTrans" cxnId="{11A9FDA1-ED5F-4EAB-8C66-8BFCD8C170AF}">
      <dgm:prSet/>
      <dgm:spPr/>
      <dgm:t>
        <a:bodyPr/>
        <a:lstStyle/>
        <a:p>
          <a:endParaRPr lang="en-US" sz="3600"/>
        </a:p>
      </dgm:t>
    </dgm:pt>
    <dgm:pt modelId="{D58D8A31-080A-4673-8A4F-A578731C2370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gm:t>
    </dgm:pt>
    <dgm:pt modelId="{6059B711-D524-42EF-BB2E-803CAF2A9EDD}" type="parTrans" cxnId="{9DC0BC70-105C-484D-8662-B1246118444E}">
      <dgm:prSet custT="1"/>
      <dgm:spPr/>
      <dgm:t>
        <a:bodyPr/>
        <a:lstStyle/>
        <a:p>
          <a:endParaRPr lang="en-US" sz="1000"/>
        </a:p>
      </dgm:t>
    </dgm:pt>
    <dgm:pt modelId="{B96EC198-7147-471C-AFFE-72DEBD23A503}" type="sibTrans" cxnId="{9DC0BC70-105C-484D-8662-B1246118444E}">
      <dgm:prSet/>
      <dgm:spPr/>
      <dgm:t>
        <a:bodyPr/>
        <a:lstStyle/>
        <a:p>
          <a:endParaRPr lang="en-US" sz="3600"/>
        </a:p>
      </dgm:t>
    </dgm:pt>
    <dgm:pt modelId="{465E2181-B8DD-4A43-8EAA-7D88F93B85BE}" type="pres">
      <dgm:prSet presAssocID="{B95D70C6-4B71-4ABA-A5D3-DB02192E75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F4DD6-D338-4EFD-BDF5-C1F3AF7B22F3}" type="pres">
      <dgm:prSet presAssocID="{EF28908D-46C8-4E59-B043-B12FB2EF5290}" presName="root1" presStyleCnt="0"/>
      <dgm:spPr/>
    </dgm:pt>
    <dgm:pt modelId="{7C2A8C0C-734E-417D-8DA0-B7873674733C}" type="pres">
      <dgm:prSet presAssocID="{EF28908D-46C8-4E59-B043-B12FB2EF529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EF1112-46AE-4118-8E47-AEBE3A24F9B8}" type="pres">
      <dgm:prSet presAssocID="{EF28908D-46C8-4E59-B043-B12FB2EF5290}" presName="level2hierChild" presStyleCnt="0"/>
      <dgm:spPr/>
    </dgm:pt>
    <dgm:pt modelId="{E0808576-DA22-4677-B06E-A84707ECAFD3}" type="pres">
      <dgm:prSet presAssocID="{1A3F0CD6-29FA-4E9B-B0F0-BB91A4996CB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9172C-7E2F-453B-9C80-08813312C218}" type="pres">
      <dgm:prSet presAssocID="{1A3F0CD6-29FA-4E9B-B0F0-BB91A4996CB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082B67E-1596-46B2-9DA8-120252EDD967}" type="pres">
      <dgm:prSet presAssocID="{62F2A54E-B24B-4869-AE8D-8539B0D3B9AC}" presName="root2" presStyleCnt="0"/>
      <dgm:spPr/>
    </dgm:pt>
    <dgm:pt modelId="{F24A2C00-9A87-4611-BB0A-D257ADE3843B}" type="pres">
      <dgm:prSet presAssocID="{62F2A54E-B24B-4869-AE8D-8539B0D3B9AC}" presName="LevelTwoTextNode" presStyleLbl="node2" presStyleIdx="0" presStyleCnt="2" custScaleY="183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6168D4-5002-481E-8E2E-B287B155002A}" type="pres">
      <dgm:prSet presAssocID="{62F2A54E-B24B-4869-AE8D-8539B0D3B9AC}" presName="level3hierChild" presStyleCnt="0"/>
      <dgm:spPr/>
    </dgm:pt>
    <dgm:pt modelId="{D62A0202-2A71-4FEF-8EC3-82B7089F3489}" type="pres">
      <dgm:prSet presAssocID="{57F8DEA0-C509-4161-A81B-568EA7A633C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06E0917-6AA7-484F-8878-7B6825B4CBF2}" type="pres">
      <dgm:prSet presAssocID="{57F8DEA0-C509-4161-A81B-568EA7A633C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1A1872D-547F-435A-A233-25EC67FDB3E4}" type="pres">
      <dgm:prSet presAssocID="{6A06F721-DDCD-4E6A-99EB-7F4FE16EC42B}" presName="root2" presStyleCnt="0"/>
      <dgm:spPr/>
    </dgm:pt>
    <dgm:pt modelId="{74227D56-B7B8-4059-B7DF-39DD9CA324E0}" type="pres">
      <dgm:prSet presAssocID="{6A06F721-DDCD-4E6A-99EB-7F4FE16EC42B}" presName="LevelTwoTextNode" presStyleLbl="node2" presStyleIdx="1" presStyleCnt="2" custScaleY="183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7A769-C1F9-4B24-AB84-7351B3C69B55}" type="pres">
      <dgm:prSet presAssocID="{6A06F721-DDCD-4E6A-99EB-7F4FE16EC42B}" presName="level3hierChild" presStyleCnt="0"/>
      <dgm:spPr/>
    </dgm:pt>
    <dgm:pt modelId="{3BE82532-63B2-4A7C-8CDB-BD015074731A}" type="pres">
      <dgm:prSet presAssocID="{BDC14B1B-F37B-4204-B3DD-891C9131D15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B4C5D0B4-C642-4783-BD92-22837DCD646C}" type="pres">
      <dgm:prSet presAssocID="{BDC14B1B-F37B-4204-B3DD-891C9131D15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4CC76EAF-0915-4BD9-B23C-958752AC13EF}" type="pres">
      <dgm:prSet presAssocID="{C8687A32-09E9-47EC-955E-46C3ADF5EDDF}" presName="root2" presStyleCnt="0"/>
      <dgm:spPr/>
    </dgm:pt>
    <dgm:pt modelId="{1CB35B98-22E6-4EB2-A1A4-D8C500B72C4C}" type="pres">
      <dgm:prSet presAssocID="{C8687A32-09E9-47EC-955E-46C3ADF5EDDF}" presName="LevelTwoTextNode" presStyleLbl="node3" presStyleIdx="0" presStyleCnt="2" custScaleY="145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A1AB82-F8D8-4D86-9F3E-1F1EC984D632}" type="pres">
      <dgm:prSet presAssocID="{C8687A32-09E9-47EC-955E-46C3ADF5EDDF}" presName="level3hierChild" presStyleCnt="0"/>
      <dgm:spPr/>
    </dgm:pt>
    <dgm:pt modelId="{859848B1-F64A-44D4-827B-2860922FF555}" type="pres">
      <dgm:prSet presAssocID="{421BD43F-DDD4-4975-B18F-585E641271E2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7CDDBDB-9757-481B-83B3-E056B310D2F7}" type="pres">
      <dgm:prSet presAssocID="{421BD43F-DDD4-4975-B18F-585E641271E2}" presName="connTx" presStyleLbl="parChTrans1D3" presStyleIdx="1" presStyleCnt="2"/>
      <dgm:spPr/>
      <dgm:t>
        <a:bodyPr/>
        <a:lstStyle/>
        <a:p>
          <a:endParaRPr lang="en-US"/>
        </a:p>
      </dgm:t>
    </dgm:pt>
    <dgm:pt modelId="{F218F931-1B5B-49DA-AB1D-ADC203AD0EF8}" type="pres">
      <dgm:prSet presAssocID="{2DFAF8B0-FF44-4F74-989A-D54D6FAAC3C1}" presName="root2" presStyleCnt="0"/>
      <dgm:spPr/>
    </dgm:pt>
    <dgm:pt modelId="{87FEC464-0826-46F6-83D6-3AC2638A4D68}" type="pres">
      <dgm:prSet presAssocID="{2DFAF8B0-FF44-4F74-989A-D54D6FAAC3C1}" presName="LevelTwoTextNode" presStyleLbl="node3" presStyleIdx="1" presStyleCnt="2" custScaleY="144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1430FA-EB8F-4E99-9456-07D89F30ACA6}" type="pres">
      <dgm:prSet presAssocID="{2DFAF8B0-FF44-4F74-989A-D54D6FAAC3C1}" presName="level3hierChild" presStyleCnt="0"/>
      <dgm:spPr/>
    </dgm:pt>
    <dgm:pt modelId="{05BEB527-84C1-492D-8B87-4BD0F6019E36}" type="pres">
      <dgm:prSet presAssocID="{9E79CB58-1B8B-4354-9459-6BDBAC18DFD1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048F3D87-759A-4684-94BE-967184294EB8}" type="pres">
      <dgm:prSet presAssocID="{9E79CB58-1B8B-4354-9459-6BDBAC18DFD1}" presName="connTx" presStyleLbl="parChTrans1D4" presStyleIdx="0" presStyleCnt="6"/>
      <dgm:spPr/>
      <dgm:t>
        <a:bodyPr/>
        <a:lstStyle/>
        <a:p>
          <a:endParaRPr lang="en-US"/>
        </a:p>
      </dgm:t>
    </dgm:pt>
    <dgm:pt modelId="{2A0C42F3-ABE6-4DDD-81B3-002789E0043C}" type="pres">
      <dgm:prSet presAssocID="{7013B199-A247-48DC-A4A9-A679F0947696}" presName="root2" presStyleCnt="0"/>
      <dgm:spPr/>
    </dgm:pt>
    <dgm:pt modelId="{E824950A-5356-444D-9D16-A08369E8D499}" type="pres">
      <dgm:prSet presAssocID="{7013B199-A247-48DC-A4A9-A679F0947696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0B991-CCF9-4068-9FD7-C855CE1BBA0E}" type="pres">
      <dgm:prSet presAssocID="{7013B199-A247-48DC-A4A9-A679F0947696}" presName="level3hierChild" presStyleCnt="0"/>
      <dgm:spPr/>
    </dgm:pt>
    <dgm:pt modelId="{828505C9-77FD-43C2-8A79-3CFD85DB4275}" type="pres">
      <dgm:prSet presAssocID="{7888AE29-21F3-4249-8E2D-4AE49C5C1663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C1B425B9-91CE-4BD2-81A6-7E5016372915}" type="pres">
      <dgm:prSet presAssocID="{7888AE29-21F3-4249-8E2D-4AE49C5C1663}" presName="connTx" presStyleLbl="parChTrans1D4" presStyleIdx="1" presStyleCnt="6"/>
      <dgm:spPr/>
      <dgm:t>
        <a:bodyPr/>
        <a:lstStyle/>
        <a:p>
          <a:endParaRPr lang="en-US"/>
        </a:p>
      </dgm:t>
    </dgm:pt>
    <dgm:pt modelId="{E928D8DA-BE04-4798-9741-07FDAB2EAE41}" type="pres">
      <dgm:prSet presAssocID="{6501B802-2A0A-4FBE-9B7A-6F36FD3E25A7}" presName="root2" presStyleCnt="0"/>
      <dgm:spPr/>
    </dgm:pt>
    <dgm:pt modelId="{BC6B4949-BA41-4A88-80B8-6B11C3272117}" type="pres">
      <dgm:prSet presAssocID="{6501B802-2A0A-4FBE-9B7A-6F36FD3E25A7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0F2864-9BCB-47F2-8350-B8E1AB2DE511}" type="pres">
      <dgm:prSet presAssocID="{6501B802-2A0A-4FBE-9B7A-6F36FD3E25A7}" presName="level3hierChild" presStyleCnt="0"/>
      <dgm:spPr/>
    </dgm:pt>
    <dgm:pt modelId="{4BE1C3C2-B9D1-4B20-8062-FFAA9AAEE7DA}" type="pres">
      <dgm:prSet presAssocID="{8D661147-72A1-4408-A709-2533F62349C4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CF13F024-7A36-443B-9840-1FB47EE02573}" type="pres">
      <dgm:prSet presAssocID="{8D661147-72A1-4408-A709-2533F62349C4}" presName="connTx" presStyleLbl="parChTrans1D4" presStyleIdx="2" presStyleCnt="6"/>
      <dgm:spPr/>
      <dgm:t>
        <a:bodyPr/>
        <a:lstStyle/>
        <a:p>
          <a:endParaRPr lang="en-US"/>
        </a:p>
      </dgm:t>
    </dgm:pt>
    <dgm:pt modelId="{074859CF-D027-40EE-B601-122AF7FAB4D5}" type="pres">
      <dgm:prSet presAssocID="{D0EAE47A-AC7D-4778-9127-6E9C4E1F78B8}" presName="root2" presStyleCnt="0"/>
      <dgm:spPr/>
    </dgm:pt>
    <dgm:pt modelId="{E6FD8135-EC9B-4B17-A5C8-D03779DFCAE6}" type="pres">
      <dgm:prSet presAssocID="{D0EAE47A-AC7D-4778-9127-6E9C4E1F78B8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B69C4-DB2F-4FEF-8759-F064F11B0E00}" type="pres">
      <dgm:prSet presAssocID="{D0EAE47A-AC7D-4778-9127-6E9C4E1F78B8}" presName="level3hierChild" presStyleCnt="0"/>
      <dgm:spPr/>
    </dgm:pt>
    <dgm:pt modelId="{345FC1BA-CD08-4D0C-A202-0A15EA665F12}" type="pres">
      <dgm:prSet presAssocID="{72A7233A-5BD3-4809-82CC-9437747473CB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23D0329C-746C-48D4-A79A-F3129267659A}" type="pres">
      <dgm:prSet presAssocID="{72A7233A-5BD3-4809-82CC-9437747473CB}" presName="connTx" presStyleLbl="parChTrans1D4" presStyleIdx="3" presStyleCnt="6"/>
      <dgm:spPr/>
      <dgm:t>
        <a:bodyPr/>
        <a:lstStyle/>
        <a:p>
          <a:endParaRPr lang="en-US"/>
        </a:p>
      </dgm:t>
    </dgm:pt>
    <dgm:pt modelId="{97309CA6-80B7-448D-A025-1A9E91D32916}" type="pres">
      <dgm:prSet presAssocID="{A162BEA8-B9D6-42DD-8F1B-41154F655CBB}" presName="root2" presStyleCnt="0"/>
      <dgm:spPr/>
    </dgm:pt>
    <dgm:pt modelId="{B03372AC-4357-4B3B-B688-DAE7A5FE5647}" type="pres">
      <dgm:prSet presAssocID="{A162BEA8-B9D6-42DD-8F1B-41154F655CBB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D98B4-2ACE-4B0C-95A6-57564469AEA4}" type="pres">
      <dgm:prSet presAssocID="{A162BEA8-B9D6-42DD-8F1B-41154F655CBB}" presName="level3hierChild" presStyleCnt="0"/>
      <dgm:spPr/>
    </dgm:pt>
    <dgm:pt modelId="{D0A87C35-CB09-46B3-A5BB-8CAF2BECF95A}" type="pres">
      <dgm:prSet presAssocID="{6F5758A5-9CFB-4823-9A24-E20A4B52EA28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26A703CC-8E88-434C-B00E-8D3348CA597F}" type="pres">
      <dgm:prSet presAssocID="{6F5758A5-9CFB-4823-9A24-E20A4B52EA28}" presName="connTx" presStyleLbl="parChTrans1D4" presStyleIdx="4" presStyleCnt="6"/>
      <dgm:spPr/>
      <dgm:t>
        <a:bodyPr/>
        <a:lstStyle/>
        <a:p>
          <a:endParaRPr lang="en-US"/>
        </a:p>
      </dgm:t>
    </dgm:pt>
    <dgm:pt modelId="{5D2ED42B-8981-49EB-B8DE-A4C89CC31FB0}" type="pres">
      <dgm:prSet presAssocID="{EFEBE3D7-B084-4849-ADB2-68AEFD4539AE}" presName="root2" presStyleCnt="0"/>
      <dgm:spPr/>
    </dgm:pt>
    <dgm:pt modelId="{54B3A6CB-3B94-4253-8DED-2A5F4C6FFC85}" type="pres">
      <dgm:prSet presAssocID="{EFEBE3D7-B084-4849-ADB2-68AEFD4539AE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816C1A-E66E-4B20-B6D7-4F193069A50B}" type="pres">
      <dgm:prSet presAssocID="{EFEBE3D7-B084-4849-ADB2-68AEFD4539AE}" presName="level3hierChild" presStyleCnt="0"/>
      <dgm:spPr/>
    </dgm:pt>
    <dgm:pt modelId="{46A62195-AD39-41D9-AE5D-F254C6D6650D}" type="pres">
      <dgm:prSet presAssocID="{6059B711-D524-42EF-BB2E-803CAF2A9EDD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945EE739-2332-4636-A4A0-F486F053823D}" type="pres">
      <dgm:prSet presAssocID="{6059B711-D524-42EF-BB2E-803CAF2A9EDD}" presName="connTx" presStyleLbl="parChTrans1D4" presStyleIdx="5" presStyleCnt="6"/>
      <dgm:spPr/>
      <dgm:t>
        <a:bodyPr/>
        <a:lstStyle/>
        <a:p>
          <a:endParaRPr lang="en-US"/>
        </a:p>
      </dgm:t>
    </dgm:pt>
    <dgm:pt modelId="{501E9C7D-F312-42A3-A551-DF81805D2144}" type="pres">
      <dgm:prSet presAssocID="{D58D8A31-080A-4673-8A4F-A578731C2370}" presName="root2" presStyleCnt="0"/>
      <dgm:spPr/>
    </dgm:pt>
    <dgm:pt modelId="{8C596541-99F9-4DA7-A767-2BD5FAD6551F}" type="pres">
      <dgm:prSet presAssocID="{D58D8A31-080A-4673-8A4F-A578731C237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B2447-E806-4B07-AC2F-DFBEA6DC1374}" type="pres">
      <dgm:prSet presAssocID="{D58D8A31-080A-4673-8A4F-A578731C2370}" presName="level3hierChild" presStyleCnt="0"/>
      <dgm:spPr/>
    </dgm:pt>
  </dgm:ptLst>
  <dgm:cxnLst>
    <dgm:cxn modelId="{FB835769-A9CC-4051-B823-766B481B1465}" type="presOf" srcId="{D58D8A31-080A-4673-8A4F-A578731C2370}" destId="{8C596541-99F9-4DA7-A767-2BD5FAD6551F}" srcOrd="0" destOrd="0" presId="urn:microsoft.com/office/officeart/2005/8/layout/hierarchy2"/>
    <dgm:cxn modelId="{AF85DE89-7EE0-40AA-8112-FFF56E0CE2F0}" type="presOf" srcId="{6F5758A5-9CFB-4823-9A24-E20A4B52EA28}" destId="{26A703CC-8E88-434C-B00E-8D3348CA597F}" srcOrd="1" destOrd="0" presId="urn:microsoft.com/office/officeart/2005/8/layout/hierarchy2"/>
    <dgm:cxn modelId="{71734C6A-6768-419F-B24B-99EB77371268}" type="presOf" srcId="{EF28908D-46C8-4E59-B043-B12FB2EF5290}" destId="{7C2A8C0C-734E-417D-8DA0-B7873674733C}" srcOrd="0" destOrd="0" presId="urn:microsoft.com/office/officeart/2005/8/layout/hierarchy2"/>
    <dgm:cxn modelId="{AE499045-8F55-4717-86AC-CD31F59DC53E}" type="presOf" srcId="{6F5758A5-9CFB-4823-9A24-E20A4B52EA28}" destId="{D0A87C35-CB09-46B3-A5BB-8CAF2BECF95A}" srcOrd="0" destOrd="0" presId="urn:microsoft.com/office/officeart/2005/8/layout/hierarchy2"/>
    <dgm:cxn modelId="{62ACF86E-8167-4BBD-A9E9-09B886C98848}" type="presOf" srcId="{421BD43F-DDD4-4975-B18F-585E641271E2}" destId="{67CDDBDB-9757-481B-83B3-E056B310D2F7}" srcOrd="1" destOrd="0" presId="urn:microsoft.com/office/officeart/2005/8/layout/hierarchy2"/>
    <dgm:cxn modelId="{AC210FAE-BF38-4476-8E08-0A615E368D27}" type="presOf" srcId="{D0EAE47A-AC7D-4778-9127-6E9C4E1F78B8}" destId="{E6FD8135-EC9B-4B17-A5C8-D03779DFCAE6}" srcOrd="0" destOrd="0" presId="urn:microsoft.com/office/officeart/2005/8/layout/hierarchy2"/>
    <dgm:cxn modelId="{18B3A2C9-3C0E-4DAA-B946-24BF9DD01381}" type="presOf" srcId="{1A3F0CD6-29FA-4E9B-B0F0-BB91A4996CB0}" destId="{1779172C-7E2F-453B-9C80-08813312C218}" srcOrd="1" destOrd="0" presId="urn:microsoft.com/office/officeart/2005/8/layout/hierarchy2"/>
    <dgm:cxn modelId="{E58D7476-AA39-4629-946B-DBAD7B32C38C}" type="presOf" srcId="{A162BEA8-B9D6-42DD-8F1B-41154F655CBB}" destId="{B03372AC-4357-4B3B-B688-DAE7A5FE5647}" srcOrd="0" destOrd="0" presId="urn:microsoft.com/office/officeart/2005/8/layout/hierarchy2"/>
    <dgm:cxn modelId="{B747A987-56F5-45AB-AAE9-A4238C15AB44}" type="presOf" srcId="{BDC14B1B-F37B-4204-B3DD-891C9131D15F}" destId="{B4C5D0B4-C642-4783-BD92-22837DCD646C}" srcOrd="1" destOrd="0" presId="urn:microsoft.com/office/officeart/2005/8/layout/hierarchy2"/>
    <dgm:cxn modelId="{582C1B7F-8876-4A2F-9EC9-D472B278CF40}" srcId="{6A06F721-DDCD-4E6A-99EB-7F4FE16EC42B}" destId="{2DFAF8B0-FF44-4F74-989A-D54D6FAAC3C1}" srcOrd="1" destOrd="0" parTransId="{421BD43F-DDD4-4975-B18F-585E641271E2}" sibTransId="{CB7E219C-BFD9-4E80-A7CF-B7EB9F0CFA54}"/>
    <dgm:cxn modelId="{5554BFAD-D980-4D2D-8ADC-FB850D06A7F5}" type="presOf" srcId="{57F8DEA0-C509-4161-A81B-568EA7A633C9}" destId="{606E0917-6AA7-484F-8878-7B6825B4CBF2}" srcOrd="1" destOrd="0" presId="urn:microsoft.com/office/officeart/2005/8/layout/hierarchy2"/>
    <dgm:cxn modelId="{2857E7D3-2A24-4D0A-BD3D-8BC0AB8882F1}" type="presOf" srcId="{6059B711-D524-42EF-BB2E-803CAF2A9EDD}" destId="{945EE739-2332-4636-A4A0-F486F053823D}" srcOrd="1" destOrd="0" presId="urn:microsoft.com/office/officeart/2005/8/layout/hierarchy2"/>
    <dgm:cxn modelId="{2B87DAA3-FE20-44AF-AB10-A6B282FBA10A}" type="presOf" srcId="{B95D70C6-4B71-4ABA-A5D3-DB02192E757B}" destId="{465E2181-B8DD-4A43-8EAA-7D88F93B85BE}" srcOrd="0" destOrd="0" presId="urn:microsoft.com/office/officeart/2005/8/layout/hierarchy2"/>
    <dgm:cxn modelId="{33375DE9-FBDE-489D-A291-D77D35CB3146}" srcId="{6501B802-2A0A-4FBE-9B7A-6F36FD3E25A7}" destId="{D0EAE47A-AC7D-4778-9127-6E9C4E1F78B8}" srcOrd="0" destOrd="0" parTransId="{8D661147-72A1-4408-A709-2533F62349C4}" sibTransId="{499FF178-F1C8-48AE-B797-7C20FFE7769E}"/>
    <dgm:cxn modelId="{6DEE1D37-A8AF-4E37-99FF-53F568BB75FC}" type="presOf" srcId="{6059B711-D524-42EF-BB2E-803CAF2A9EDD}" destId="{46A62195-AD39-41D9-AE5D-F254C6D6650D}" srcOrd="0" destOrd="0" presId="urn:microsoft.com/office/officeart/2005/8/layout/hierarchy2"/>
    <dgm:cxn modelId="{DD6A5831-D72C-4E52-86F7-84485AFE8194}" type="presOf" srcId="{421BD43F-DDD4-4975-B18F-585E641271E2}" destId="{859848B1-F64A-44D4-827B-2860922FF555}" srcOrd="0" destOrd="0" presId="urn:microsoft.com/office/officeart/2005/8/layout/hierarchy2"/>
    <dgm:cxn modelId="{6F53FF24-917F-4E08-BFE5-9EAC5AC829AB}" type="presOf" srcId="{7888AE29-21F3-4249-8E2D-4AE49C5C1663}" destId="{C1B425B9-91CE-4BD2-81A6-7E5016372915}" srcOrd="1" destOrd="0" presId="urn:microsoft.com/office/officeart/2005/8/layout/hierarchy2"/>
    <dgm:cxn modelId="{A05B7675-63D0-4DA8-A56B-59967795AA12}" type="presOf" srcId="{72A7233A-5BD3-4809-82CC-9437747473CB}" destId="{23D0329C-746C-48D4-A79A-F3129267659A}" srcOrd="1" destOrd="0" presId="urn:microsoft.com/office/officeart/2005/8/layout/hierarchy2"/>
    <dgm:cxn modelId="{FE83668F-C67D-4304-86C2-A10C18EFE6E1}" srcId="{6501B802-2A0A-4FBE-9B7A-6F36FD3E25A7}" destId="{A162BEA8-B9D6-42DD-8F1B-41154F655CBB}" srcOrd="1" destOrd="0" parTransId="{72A7233A-5BD3-4809-82CC-9437747473CB}" sibTransId="{7F87EAC1-7560-4E69-A25C-78D4F270D5F2}"/>
    <dgm:cxn modelId="{1DF43AEF-6F4E-4122-A91E-A970E4A225B9}" type="presOf" srcId="{2DFAF8B0-FF44-4F74-989A-D54D6FAAC3C1}" destId="{87FEC464-0826-46F6-83D6-3AC2638A4D68}" srcOrd="0" destOrd="0" presId="urn:microsoft.com/office/officeart/2005/8/layout/hierarchy2"/>
    <dgm:cxn modelId="{DE2E32EF-9A2B-4105-ACDE-1B81D58E74B6}" srcId="{2DFAF8B0-FF44-4F74-989A-D54D6FAAC3C1}" destId="{7013B199-A247-48DC-A4A9-A679F0947696}" srcOrd="0" destOrd="0" parTransId="{9E79CB58-1B8B-4354-9459-6BDBAC18DFD1}" sibTransId="{5ACD08BB-D4F8-474A-80B5-6FC85D6A591C}"/>
    <dgm:cxn modelId="{0CDAC3E3-A6EF-4451-A093-D67055DA73B9}" type="presOf" srcId="{6A06F721-DDCD-4E6A-99EB-7F4FE16EC42B}" destId="{74227D56-B7B8-4059-B7DF-39DD9CA324E0}" srcOrd="0" destOrd="0" presId="urn:microsoft.com/office/officeart/2005/8/layout/hierarchy2"/>
    <dgm:cxn modelId="{045025A0-4EAE-4B8E-8148-28BAEA4269B1}" type="presOf" srcId="{1A3F0CD6-29FA-4E9B-B0F0-BB91A4996CB0}" destId="{E0808576-DA22-4677-B06E-A84707ECAFD3}" srcOrd="0" destOrd="0" presId="urn:microsoft.com/office/officeart/2005/8/layout/hierarchy2"/>
    <dgm:cxn modelId="{8D83A363-C037-4E2A-AB44-D1553DB05384}" srcId="{EF28908D-46C8-4E59-B043-B12FB2EF5290}" destId="{6A06F721-DDCD-4E6A-99EB-7F4FE16EC42B}" srcOrd="1" destOrd="0" parTransId="{57F8DEA0-C509-4161-A81B-568EA7A633C9}" sibTransId="{1E87AB46-4FF4-4D21-BC0E-730456FA5222}"/>
    <dgm:cxn modelId="{6CC1CC22-B726-41BA-822F-250B9398C505}" type="presOf" srcId="{EFEBE3D7-B084-4849-ADB2-68AEFD4539AE}" destId="{54B3A6CB-3B94-4253-8DED-2A5F4C6FFC85}" srcOrd="0" destOrd="0" presId="urn:microsoft.com/office/officeart/2005/8/layout/hierarchy2"/>
    <dgm:cxn modelId="{0CC8C010-CB32-4C12-BC7E-FCD4CC3132BA}" type="presOf" srcId="{7013B199-A247-48DC-A4A9-A679F0947696}" destId="{E824950A-5356-444D-9D16-A08369E8D499}" srcOrd="0" destOrd="0" presId="urn:microsoft.com/office/officeart/2005/8/layout/hierarchy2"/>
    <dgm:cxn modelId="{A9BF51AA-497E-4DC5-88A0-9781D869FBC7}" srcId="{2DFAF8B0-FF44-4F74-989A-D54D6FAAC3C1}" destId="{6501B802-2A0A-4FBE-9B7A-6F36FD3E25A7}" srcOrd="1" destOrd="0" parTransId="{7888AE29-21F3-4249-8E2D-4AE49C5C1663}" sibTransId="{E4CD307C-D595-4038-B06D-F520D18DFA82}"/>
    <dgm:cxn modelId="{9DC0BC70-105C-484D-8662-B1246118444E}" srcId="{A162BEA8-B9D6-42DD-8F1B-41154F655CBB}" destId="{D58D8A31-080A-4673-8A4F-A578731C2370}" srcOrd="1" destOrd="0" parTransId="{6059B711-D524-42EF-BB2E-803CAF2A9EDD}" sibTransId="{B96EC198-7147-471C-AFFE-72DEBD23A503}"/>
    <dgm:cxn modelId="{14085872-7C05-4B1A-9ABD-A60C69810EC9}" type="presOf" srcId="{8D661147-72A1-4408-A709-2533F62349C4}" destId="{4BE1C3C2-B9D1-4B20-8062-FFAA9AAEE7DA}" srcOrd="0" destOrd="0" presId="urn:microsoft.com/office/officeart/2005/8/layout/hierarchy2"/>
    <dgm:cxn modelId="{F8406716-C9BA-4BEF-AAD0-DE9C28C90484}" srcId="{6A06F721-DDCD-4E6A-99EB-7F4FE16EC42B}" destId="{C8687A32-09E9-47EC-955E-46C3ADF5EDDF}" srcOrd="0" destOrd="0" parTransId="{BDC14B1B-F37B-4204-B3DD-891C9131D15F}" sibTransId="{7F991C3A-F7AE-48A0-BEDF-4CF6BFD65F9F}"/>
    <dgm:cxn modelId="{36901E53-2E53-4C85-9DC1-C239DAEE329F}" type="presOf" srcId="{8D661147-72A1-4408-A709-2533F62349C4}" destId="{CF13F024-7A36-443B-9840-1FB47EE02573}" srcOrd="1" destOrd="0" presId="urn:microsoft.com/office/officeart/2005/8/layout/hierarchy2"/>
    <dgm:cxn modelId="{AB4DB062-6AD0-4BF9-897B-0E482181FFC1}" srcId="{B95D70C6-4B71-4ABA-A5D3-DB02192E757B}" destId="{EF28908D-46C8-4E59-B043-B12FB2EF5290}" srcOrd="0" destOrd="0" parTransId="{0F298E5F-F6A6-4075-A011-28C303BBE2CD}" sibTransId="{7BE1D13C-E1DA-4752-BC4D-5A27207F7880}"/>
    <dgm:cxn modelId="{ACFE26B4-BF79-497F-B873-58A7E02F3CB7}" type="presOf" srcId="{57F8DEA0-C509-4161-A81B-568EA7A633C9}" destId="{D62A0202-2A71-4FEF-8EC3-82B7089F3489}" srcOrd="0" destOrd="0" presId="urn:microsoft.com/office/officeart/2005/8/layout/hierarchy2"/>
    <dgm:cxn modelId="{863732FC-503A-4D26-B56B-904D18A0483D}" type="presOf" srcId="{72A7233A-5BD3-4809-82CC-9437747473CB}" destId="{345FC1BA-CD08-4D0C-A202-0A15EA665F12}" srcOrd="0" destOrd="0" presId="urn:microsoft.com/office/officeart/2005/8/layout/hierarchy2"/>
    <dgm:cxn modelId="{492B7FDC-51F6-40E8-A193-F226AE7DE57F}" type="presOf" srcId="{6501B802-2A0A-4FBE-9B7A-6F36FD3E25A7}" destId="{BC6B4949-BA41-4A88-80B8-6B11C3272117}" srcOrd="0" destOrd="0" presId="urn:microsoft.com/office/officeart/2005/8/layout/hierarchy2"/>
    <dgm:cxn modelId="{482EE3BD-806D-47DF-9752-0E7BA6CA296E}" type="presOf" srcId="{7888AE29-21F3-4249-8E2D-4AE49C5C1663}" destId="{828505C9-77FD-43C2-8A79-3CFD85DB4275}" srcOrd="0" destOrd="0" presId="urn:microsoft.com/office/officeart/2005/8/layout/hierarchy2"/>
    <dgm:cxn modelId="{D59B6D12-06D2-4A83-B843-7A1F67AA481B}" type="presOf" srcId="{9E79CB58-1B8B-4354-9459-6BDBAC18DFD1}" destId="{048F3D87-759A-4684-94BE-967184294EB8}" srcOrd="1" destOrd="0" presId="urn:microsoft.com/office/officeart/2005/8/layout/hierarchy2"/>
    <dgm:cxn modelId="{3F27862C-C8A0-4DFB-BDD9-CE0D9D8239F1}" type="presOf" srcId="{C8687A32-09E9-47EC-955E-46C3ADF5EDDF}" destId="{1CB35B98-22E6-4EB2-A1A4-D8C500B72C4C}" srcOrd="0" destOrd="0" presId="urn:microsoft.com/office/officeart/2005/8/layout/hierarchy2"/>
    <dgm:cxn modelId="{E078D69D-6083-41F1-862F-AE6F0338B9FA}" type="presOf" srcId="{62F2A54E-B24B-4869-AE8D-8539B0D3B9AC}" destId="{F24A2C00-9A87-4611-BB0A-D257ADE3843B}" srcOrd="0" destOrd="0" presId="urn:microsoft.com/office/officeart/2005/8/layout/hierarchy2"/>
    <dgm:cxn modelId="{11A9FDA1-ED5F-4EAB-8C66-8BFCD8C170AF}" srcId="{A162BEA8-B9D6-42DD-8F1B-41154F655CBB}" destId="{EFEBE3D7-B084-4849-ADB2-68AEFD4539AE}" srcOrd="0" destOrd="0" parTransId="{6F5758A5-9CFB-4823-9A24-E20A4B52EA28}" sibTransId="{D732DF65-7516-4766-8D8F-5F5E6DFD1DD9}"/>
    <dgm:cxn modelId="{367E3A4E-ECA6-47C0-AAF2-18FE416A569D}" type="presOf" srcId="{BDC14B1B-F37B-4204-B3DD-891C9131D15F}" destId="{3BE82532-63B2-4A7C-8CDB-BD015074731A}" srcOrd="0" destOrd="0" presId="urn:microsoft.com/office/officeart/2005/8/layout/hierarchy2"/>
    <dgm:cxn modelId="{C3F837B3-4C93-4A14-93A0-68065AC11F79}" srcId="{EF28908D-46C8-4E59-B043-B12FB2EF5290}" destId="{62F2A54E-B24B-4869-AE8D-8539B0D3B9AC}" srcOrd="0" destOrd="0" parTransId="{1A3F0CD6-29FA-4E9B-B0F0-BB91A4996CB0}" sibTransId="{C750184D-86A0-4314-A7F2-A6436AFF8D10}"/>
    <dgm:cxn modelId="{355CBA32-54F2-4A1F-BF0F-C7E4027B93CB}" type="presOf" srcId="{9E79CB58-1B8B-4354-9459-6BDBAC18DFD1}" destId="{05BEB527-84C1-492D-8B87-4BD0F6019E36}" srcOrd="0" destOrd="0" presId="urn:microsoft.com/office/officeart/2005/8/layout/hierarchy2"/>
    <dgm:cxn modelId="{18B99A42-7E32-467E-A115-1E61C4241268}" type="presParOf" srcId="{465E2181-B8DD-4A43-8EAA-7D88F93B85BE}" destId="{E17F4DD6-D338-4EFD-BDF5-C1F3AF7B22F3}" srcOrd="0" destOrd="0" presId="urn:microsoft.com/office/officeart/2005/8/layout/hierarchy2"/>
    <dgm:cxn modelId="{86B3C459-E9CA-4AAB-A31F-441BB6BF3BE1}" type="presParOf" srcId="{E17F4DD6-D338-4EFD-BDF5-C1F3AF7B22F3}" destId="{7C2A8C0C-734E-417D-8DA0-B7873674733C}" srcOrd="0" destOrd="0" presId="urn:microsoft.com/office/officeart/2005/8/layout/hierarchy2"/>
    <dgm:cxn modelId="{B3CF256E-4AB4-4242-8BFF-D984999FFC7D}" type="presParOf" srcId="{E17F4DD6-D338-4EFD-BDF5-C1F3AF7B22F3}" destId="{7AEF1112-46AE-4118-8E47-AEBE3A24F9B8}" srcOrd="1" destOrd="0" presId="urn:microsoft.com/office/officeart/2005/8/layout/hierarchy2"/>
    <dgm:cxn modelId="{7FF797C7-9AA0-4BBE-B89D-2FAA3DC36EA9}" type="presParOf" srcId="{7AEF1112-46AE-4118-8E47-AEBE3A24F9B8}" destId="{E0808576-DA22-4677-B06E-A84707ECAFD3}" srcOrd="0" destOrd="0" presId="urn:microsoft.com/office/officeart/2005/8/layout/hierarchy2"/>
    <dgm:cxn modelId="{2C836337-66BA-4FA5-B2BB-B29ED9FCFA8B}" type="presParOf" srcId="{E0808576-DA22-4677-B06E-A84707ECAFD3}" destId="{1779172C-7E2F-453B-9C80-08813312C218}" srcOrd="0" destOrd="0" presId="urn:microsoft.com/office/officeart/2005/8/layout/hierarchy2"/>
    <dgm:cxn modelId="{F6D37C36-798A-424B-8308-A8D707AA035F}" type="presParOf" srcId="{7AEF1112-46AE-4118-8E47-AEBE3A24F9B8}" destId="{D082B67E-1596-46B2-9DA8-120252EDD967}" srcOrd="1" destOrd="0" presId="urn:microsoft.com/office/officeart/2005/8/layout/hierarchy2"/>
    <dgm:cxn modelId="{BA93D42E-CB84-4635-8DAB-A8B999E9E758}" type="presParOf" srcId="{D082B67E-1596-46B2-9DA8-120252EDD967}" destId="{F24A2C00-9A87-4611-BB0A-D257ADE3843B}" srcOrd="0" destOrd="0" presId="urn:microsoft.com/office/officeart/2005/8/layout/hierarchy2"/>
    <dgm:cxn modelId="{6DC54C72-806E-44A6-93EA-595688FC7644}" type="presParOf" srcId="{D082B67E-1596-46B2-9DA8-120252EDD967}" destId="{E76168D4-5002-481E-8E2E-B287B155002A}" srcOrd="1" destOrd="0" presId="urn:microsoft.com/office/officeart/2005/8/layout/hierarchy2"/>
    <dgm:cxn modelId="{FA0ED7AA-04F2-4042-A978-D8D763179A73}" type="presParOf" srcId="{7AEF1112-46AE-4118-8E47-AEBE3A24F9B8}" destId="{D62A0202-2A71-4FEF-8EC3-82B7089F3489}" srcOrd="2" destOrd="0" presId="urn:microsoft.com/office/officeart/2005/8/layout/hierarchy2"/>
    <dgm:cxn modelId="{E97E944A-A39B-4F1D-8BC7-DE0DB75C73D0}" type="presParOf" srcId="{D62A0202-2A71-4FEF-8EC3-82B7089F3489}" destId="{606E0917-6AA7-484F-8878-7B6825B4CBF2}" srcOrd="0" destOrd="0" presId="urn:microsoft.com/office/officeart/2005/8/layout/hierarchy2"/>
    <dgm:cxn modelId="{59487424-0A1B-439E-813D-A84B6519F72F}" type="presParOf" srcId="{7AEF1112-46AE-4118-8E47-AEBE3A24F9B8}" destId="{D1A1872D-547F-435A-A233-25EC67FDB3E4}" srcOrd="3" destOrd="0" presId="urn:microsoft.com/office/officeart/2005/8/layout/hierarchy2"/>
    <dgm:cxn modelId="{5E60547C-4FF6-4B09-BCC6-A08751B34277}" type="presParOf" srcId="{D1A1872D-547F-435A-A233-25EC67FDB3E4}" destId="{74227D56-B7B8-4059-B7DF-39DD9CA324E0}" srcOrd="0" destOrd="0" presId="urn:microsoft.com/office/officeart/2005/8/layout/hierarchy2"/>
    <dgm:cxn modelId="{D2A7C0F9-A02B-4101-8AA2-3C59686355E1}" type="presParOf" srcId="{D1A1872D-547F-435A-A233-25EC67FDB3E4}" destId="{5F47A769-C1F9-4B24-AB84-7351B3C69B55}" srcOrd="1" destOrd="0" presId="urn:microsoft.com/office/officeart/2005/8/layout/hierarchy2"/>
    <dgm:cxn modelId="{ACDC6E75-D2E4-4F93-ACC9-5D6E34CDA5D2}" type="presParOf" srcId="{5F47A769-C1F9-4B24-AB84-7351B3C69B55}" destId="{3BE82532-63B2-4A7C-8CDB-BD015074731A}" srcOrd="0" destOrd="0" presId="urn:microsoft.com/office/officeart/2005/8/layout/hierarchy2"/>
    <dgm:cxn modelId="{46CF7550-984D-4B00-8CEA-FD71F1256A9E}" type="presParOf" srcId="{3BE82532-63B2-4A7C-8CDB-BD015074731A}" destId="{B4C5D0B4-C642-4783-BD92-22837DCD646C}" srcOrd="0" destOrd="0" presId="urn:microsoft.com/office/officeart/2005/8/layout/hierarchy2"/>
    <dgm:cxn modelId="{5972430A-4342-40D6-BF9C-2B2BCF0CA91F}" type="presParOf" srcId="{5F47A769-C1F9-4B24-AB84-7351B3C69B55}" destId="{4CC76EAF-0915-4BD9-B23C-958752AC13EF}" srcOrd="1" destOrd="0" presId="urn:microsoft.com/office/officeart/2005/8/layout/hierarchy2"/>
    <dgm:cxn modelId="{D829B769-79A3-42AB-A004-B57F72398455}" type="presParOf" srcId="{4CC76EAF-0915-4BD9-B23C-958752AC13EF}" destId="{1CB35B98-22E6-4EB2-A1A4-D8C500B72C4C}" srcOrd="0" destOrd="0" presId="urn:microsoft.com/office/officeart/2005/8/layout/hierarchy2"/>
    <dgm:cxn modelId="{8623C306-EA6D-42BD-82D0-A792487E07BC}" type="presParOf" srcId="{4CC76EAF-0915-4BD9-B23C-958752AC13EF}" destId="{F1A1AB82-F8D8-4D86-9F3E-1F1EC984D632}" srcOrd="1" destOrd="0" presId="urn:microsoft.com/office/officeart/2005/8/layout/hierarchy2"/>
    <dgm:cxn modelId="{AA4242E7-37F5-498A-ABB4-1D8AB452A257}" type="presParOf" srcId="{5F47A769-C1F9-4B24-AB84-7351B3C69B55}" destId="{859848B1-F64A-44D4-827B-2860922FF555}" srcOrd="2" destOrd="0" presId="urn:microsoft.com/office/officeart/2005/8/layout/hierarchy2"/>
    <dgm:cxn modelId="{5E583D7B-FA39-451E-8725-84B6822DF1AF}" type="presParOf" srcId="{859848B1-F64A-44D4-827B-2860922FF555}" destId="{67CDDBDB-9757-481B-83B3-E056B310D2F7}" srcOrd="0" destOrd="0" presId="urn:microsoft.com/office/officeart/2005/8/layout/hierarchy2"/>
    <dgm:cxn modelId="{FE847285-42A3-42CE-9A6B-411DE08D98E4}" type="presParOf" srcId="{5F47A769-C1F9-4B24-AB84-7351B3C69B55}" destId="{F218F931-1B5B-49DA-AB1D-ADC203AD0EF8}" srcOrd="3" destOrd="0" presId="urn:microsoft.com/office/officeart/2005/8/layout/hierarchy2"/>
    <dgm:cxn modelId="{B6809041-33D0-48DB-AAF5-CE9F95E38B99}" type="presParOf" srcId="{F218F931-1B5B-49DA-AB1D-ADC203AD0EF8}" destId="{87FEC464-0826-46F6-83D6-3AC2638A4D68}" srcOrd="0" destOrd="0" presId="urn:microsoft.com/office/officeart/2005/8/layout/hierarchy2"/>
    <dgm:cxn modelId="{E9651F3A-C4F2-4F8C-BA1F-EC3B97150D1B}" type="presParOf" srcId="{F218F931-1B5B-49DA-AB1D-ADC203AD0EF8}" destId="{571430FA-EB8F-4E99-9456-07D89F30ACA6}" srcOrd="1" destOrd="0" presId="urn:microsoft.com/office/officeart/2005/8/layout/hierarchy2"/>
    <dgm:cxn modelId="{6C73FF3D-334B-4C4B-897C-84242D72D8E3}" type="presParOf" srcId="{571430FA-EB8F-4E99-9456-07D89F30ACA6}" destId="{05BEB527-84C1-492D-8B87-4BD0F6019E36}" srcOrd="0" destOrd="0" presId="urn:microsoft.com/office/officeart/2005/8/layout/hierarchy2"/>
    <dgm:cxn modelId="{5DE17583-B649-47BA-9C10-928D410ABB66}" type="presParOf" srcId="{05BEB527-84C1-492D-8B87-4BD0F6019E36}" destId="{048F3D87-759A-4684-94BE-967184294EB8}" srcOrd="0" destOrd="0" presId="urn:microsoft.com/office/officeart/2005/8/layout/hierarchy2"/>
    <dgm:cxn modelId="{7C738662-1C2A-42E3-A319-8AF32EC44983}" type="presParOf" srcId="{571430FA-EB8F-4E99-9456-07D89F30ACA6}" destId="{2A0C42F3-ABE6-4DDD-81B3-002789E0043C}" srcOrd="1" destOrd="0" presId="urn:microsoft.com/office/officeart/2005/8/layout/hierarchy2"/>
    <dgm:cxn modelId="{E4A28ECE-CDF3-4294-BA66-B07E31231E4D}" type="presParOf" srcId="{2A0C42F3-ABE6-4DDD-81B3-002789E0043C}" destId="{E824950A-5356-444D-9D16-A08369E8D499}" srcOrd="0" destOrd="0" presId="urn:microsoft.com/office/officeart/2005/8/layout/hierarchy2"/>
    <dgm:cxn modelId="{081AB7E7-9C76-4C66-927D-BA768817ADDB}" type="presParOf" srcId="{2A0C42F3-ABE6-4DDD-81B3-002789E0043C}" destId="{71A0B991-CCF9-4068-9FD7-C855CE1BBA0E}" srcOrd="1" destOrd="0" presId="urn:microsoft.com/office/officeart/2005/8/layout/hierarchy2"/>
    <dgm:cxn modelId="{DA5010C4-C716-4AC9-ADDE-5F97E3F3F187}" type="presParOf" srcId="{571430FA-EB8F-4E99-9456-07D89F30ACA6}" destId="{828505C9-77FD-43C2-8A79-3CFD85DB4275}" srcOrd="2" destOrd="0" presId="urn:microsoft.com/office/officeart/2005/8/layout/hierarchy2"/>
    <dgm:cxn modelId="{17E469DA-BF74-4406-A30A-E687135FCD2A}" type="presParOf" srcId="{828505C9-77FD-43C2-8A79-3CFD85DB4275}" destId="{C1B425B9-91CE-4BD2-81A6-7E5016372915}" srcOrd="0" destOrd="0" presId="urn:microsoft.com/office/officeart/2005/8/layout/hierarchy2"/>
    <dgm:cxn modelId="{C0337AB5-1F6B-4D35-BF47-C51544203A14}" type="presParOf" srcId="{571430FA-EB8F-4E99-9456-07D89F30ACA6}" destId="{E928D8DA-BE04-4798-9741-07FDAB2EAE41}" srcOrd="3" destOrd="0" presId="urn:microsoft.com/office/officeart/2005/8/layout/hierarchy2"/>
    <dgm:cxn modelId="{29220E2E-3485-4F0C-9308-0F0387B6782E}" type="presParOf" srcId="{E928D8DA-BE04-4798-9741-07FDAB2EAE41}" destId="{BC6B4949-BA41-4A88-80B8-6B11C3272117}" srcOrd="0" destOrd="0" presId="urn:microsoft.com/office/officeart/2005/8/layout/hierarchy2"/>
    <dgm:cxn modelId="{0DBA1204-E05B-4B45-A024-A38FCABBB247}" type="presParOf" srcId="{E928D8DA-BE04-4798-9741-07FDAB2EAE41}" destId="{0C0F2864-9BCB-47F2-8350-B8E1AB2DE511}" srcOrd="1" destOrd="0" presId="urn:microsoft.com/office/officeart/2005/8/layout/hierarchy2"/>
    <dgm:cxn modelId="{D627C994-8915-4C59-A635-BBD3DE9FA276}" type="presParOf" srcId="{0C0F2864-9BCB-47F2-8350-B8E1AB2DE511}" destId="{4BE1C3C2-B9D1-4B20-8062-FFAA9AAEE7DA}" srcOrd="0" destOrd="0" presId="urn:microsoft.com/office/officeart/2005/8/layout/hierarchy2"/>
    <dgm:cxn modelId="{4D0AAA72-EA0C-49FD-AB9C-A7B71B98A97E}" type="presParOf" srcId="{4BE1C3C2-B9D1-4B20-8062-FFAA9AAEE7DA}" destId="{CF13F024-7A36-443B-9840-1FB47EE02573}" srcOrd="0" destOrd="0" presId="urn:microsoft.com/office/officeart/2005/8/layout/hierarchy2"/>
    <dgm:cxn modelId="{231875A4-A405-4973-84C7-B4AEB323C3AE}" type="presParOf" srcId="{0C0F2864-9BCB-47F2-8350-B8E1AB2DE511}" destId="{074859CF-D027-40EE-B601-122AF7FAB4D5}" srcOrd="1" destOrd="0" presId="urn:microsoft.com/office/officeart/2005/8/layout/hierarchy2"/>
    <dgm:cxn modelId="{7BA87DCF-BC1C-4B7F-9AF4-823A6220598F}" type="presParOf" srcId="{074859CF-D027-40EE-B601-122AF7FAB4D5}" destId="{E6FD8135-EC9B-4B17-A5C8-D03779DFCAE6}" srcOrd="0" destOrd="0" presId="urn:microsoft.com/office/officeart/2005/8/layout/hierarchy2"/>
    <dgm:cxn modelId="{757D5AA1-FD75-478C-9985-9EE7D37D2AB5}" type="presParOf" srcId="{074859CF-D027-40EE-B601-122AF7FAB4D5}" destId="{334B69C4-DB2F-4FEF-8759-F064F11B0E00}" srcOrd="1" destOrd="0" presId="urn:microsoft.com/office/officeart/2005/8/layout/hierarchy2"/>
    <dgm:cxn modelId="{674916EE-8CAB-49CB-8598-C3E72B1D0148}" type="presParOf" srcId="{0C0F2864-9BCB-47F2-8350-B8E1AB2DE511}" destId="{345FC1BA-CD08-4D0C-A202-0A15EA665F12}" srcOrd="2" destOrd="0" presId="urn:microsoft.com/office/officeart/2005/8/layout/hierarchy2"/>
    <dgm:cxn modelId="{E826D774-2191-4351-BCDB-575F2AA48F32}" type="presParOf" srcId="{345FC1BA-CD08-4D0C-A202-0A15EA665F12}" destId="{23D0329C-746C-48D4-A79A-F3129267659A}" srcOrd="0" destOrd="0" presId="urn:microsoft.com/office/officeart/2005/8/layout/hierarchy2"/>
    <dgm:cxn modelId="{4447BCF8-D172-41D1-8467-C99AC6BA3A3F}" type="presParOf" srcId="{0C0F2864-9BCB-47F2-8350-B8E1AB2DE511}" destId="{97309CA6-80B7-448D-A025-1A9E91D32916}" srcOrd="3" destOrd="0" presId="urn:microsoft.com/office/officeart/2005/8/layout/hierarchy2"/>
    <dgm:cxn modelId="{AEF244FA-1DA9-4D30-8781-91A1B5E20C95}" type="presParOf" srcId="{97309CA6-80B7-448D-A025-1A9E91D32916}" destId="{B03372AC-4357-4B3B-B688-DAE7A5FE5647}" srcOrd="0" destOrd="0" presId="urn:microsoft.com/office/officeart/2005/8/layout/hierarchy2"/>
    <dgm:cxn modelId="{A56FC5BE-0DF7-4F77-807C-64D6A5737228}" type="presParOf" srcId="{97309CA6-80B7-448D-A025-1A9E91D32916}" destId="{E9ED98B4-2ACE-4B0C-95A6-57564469AEA4}" srcOrd="1" destOrd="0" presId="urn:microsoft.com/office/officeart/2005/8/layout/hierarchy2"/>
    <dgm:cxn modelId="{04FB6839-DAC3-41FB-8E21-330B3F1BDCB7}" type="presParOf" srcId="{E9ED98B4-2ACE-4B0C-95A6-57564469AEA4}" destId="{D0A87C35-CB09-46B3-A5BB-8CAF2BECF95A}" srcOrd="0" destOrd="0" presId="urn:microsoft.com/office/officeart/2005/8/layout/hierarchy2"/>
    <dgm:cxn modelId="{6CDA4A78-B51B-4B0F-9A3E-1C4A1C3709ED}" type="presParOf" srcId="{D0A87C35-CB09-46B3-A5BB-8CAF2BECF95A}" destId="{26A703CC-8E88-434C-B00E-8D3348CA597F}" srcOrd="0" destOrd="0" presId="urn:microsoft.com/office/officeart/2005/8/layout/hierarchy2"/>
    <dgm:cxn modelId="{918CBC9B-9EF4-4436-BCC6-23B831F425AB}" type="presParOf" srcId="{E9ED98B4-2ACE-4B0C-95A6-57564469AEA4}" destId="{5D2ED42B-8981-49EB-B8DE-A4C89CC31FB0}" srcOrd="1" destOrd="0" presId="urn:microsoft.com/office/officeart/2005/8/layout/hierarchy2"/>
    <dgm:cxn modelId="{4CB45DA2-7EAF-4AB9-870D-A6C09D8E3688}" type="presParOf" srcId="{5D2ED42B-8981-49EB-B8DE-A4C89CC31FB0}" destId="{54B3A6CB-3B94-4253-8DED-2A5F4C6FFC85}" srcOrd="0" destOrd="0" presId="urn:microsoft.com/office/officeart/2005/8/layout/hierarchy2"/>
    <dgm:cxn modelId="{63065F06-874F-48AE-8F42-25F0EA558ADB}" type="presParOf" srcId="{5D2ED42B-8981-49EB-B8DE-A4C89CC31FB0}" destId="{D9816C1A-E66E-4B20-B6D7-4F193069A50B}" srcOrd="1" destOrd="0" presId="urn:microsoft.com/office/officeart/2005/8/layout/hierarchy2"/>
    <dgm:cxn modelId="{DEAEAD33-703F-4B2C-8CE0-D7E74137B3EE}" type="presParOf" srcId="{E9ED98B4-2ACE-4B0C-95A6-57564469AEA4}" destId="{46A62195-AD39-41D9-AE5D-F254C6D6650D}" srcOrd="2" destOrd="0" presId="urn:microsoft.com/office/officeart/2005/8/layout/hierarchy2"/>
    <dgm:cxn modelId="{108AAF86-E0AD-448E-8092-F8A65475181E}" type="presParOf" srcId="{46A62195-AD39-41D9-AE5D-F254C6D6650D}" destId="{945EE739-2332-4636-A4A0-F486F053823D}" srcOrd="0" destOrd="0" presId="urn:microsoft.com/office/officeart/2005/8/layout/hierarchy2"/>
    <dgm:cxn modelId="{C1D5931F-FFA2-4D7F-AA5E-688B98433E79}" type="presParOf" srcId="{E9ED98B4-2ACE-4B0C-95A6-57564469AEA4}" destId="{501E9C7D-F312-42A3-A551-DF81805D2144}" srcOrd="3" destOrd="0" presId="urn:microsoft.com/office/officeart/2005/8/layout/hierarchy2"/>
    <dgm:cxn modelId="{9598E3B1-A022-45C8-AE76-559C0935395C}" type="presParOf" srcId="{501E9C7D-F312-42A3-A551-DF81805D2144}" destId="{8C596541-99F9-4DA7-A767-2BD5FAD6551F}" srcOrd="0" destOrd="0" presId="urn:microsoft.com/office/officeart/2005/8/layout/hierarchy2"/>
    <dgm:cxn modelId="{4C9FCE1F-C8C4-40F8-82A1-377A065D8650}" type="presParOf" srcId="{501E9C7D-F312-42A3-A551-DF81805D2144}" destId="{8F7B2447-E806-4B07-AC2F-DFBEA6DC137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B95D70C6-4B71-4ABA-A5D3-DB02192E757B}" type="doc">
      <dgm:prSet loTypeId="urn:microsoft.com/office/officeart/2005/8/layout/hierarchy2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F28908D-46C8-4E59-B043-B12FB2EF5290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dirty="0">
            <a:solidFill>
              <a:schemeClr val="tx1"/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0F298E5F-F6A6-4075-A011-28C303BBE2CD}" type="par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BE1D13C-E1DA-4752-BC4D-5A27207F7880}" type="sib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2F2A54E-B24B-4869-AE8D-8539B0D3B9AC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gm:t>
    </dgm:pt>
    <dgm:pt modelId="{1A3F0CD6-29FA-4E9B-B0F0-BB91A4996CB0}" type="parTrans" cxnId="{C3F837B3-4C93-4A14-93A0-68065AC11F79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750184D-86A0-4314-A7F2-A6436AFF8D10}" type="sibTrans" cxnId="{C3F837B3-4C93-4A14-93A0-68065AC11F79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A06F721-DDCD-4E6A-99EB-7F4FE16EC42B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gm:t>
    </dgm:pt>
    <dgm:pt modelId="{57F8DEA0-C509-4161-A81B-568EA7A633C9}" type="parTrans" cxnId="{8D83A363-C037-4E2A-AB44-D1553DB053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1E87AB46-4FF4-4D21-BC0E-730456FA5222}" type="sibTrans" cxnId="{8D83A363-C037-4E2A-AB44-D1553DB053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8687A32-09E9-47EC-955E-46C3ADF5EDDF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gm:t>
    </dgm:pt>
    <dgm:pt modelId="{BDC14B1B-F37B-4204-B3DD-891C9131D15F}" type="parTrans" cxnId="{F8406716-C9BA-4BEF-AAD0-DE9C28C904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991C3A-F7AE-48A0-BEDF-4CF6BFD65F9F}" type="sibTrans" cxnId="{F8406716-C9BA-4BEF-AAD0-DE9C28C904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2DFAF8B0-FF44-4F74-989A-D54D6FAAC3C1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gm:t>
    </dgm:pt>
    <dgm:pt modelId="{421BD43F-DDD4-4975-B18F-585E641271E2}" type="parTrans" cxnId="{582C1B7F-8876-4A2F-9EC9-D472B278CF40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B7E219C-BFD9-4E80-A7CF-B7EB9F0CFA54}" type="sibTrans" cxnId="{582C1B7F-8876-4A2F-9EC9-D472B278CF40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013B199-A247-48DC-A4A9-A679F0947696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gm:t>
    </dgm:pt>
    <dgm:pt modelId="{9E79CB58-1B8B-4354-9459-6BDBAC18DFD1}" type="parTrans" cxnId="{DE2E32EF-9A2B-4105-ACDE-1B81D58E74B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5ACD08BB-D4F8-474A-80B5-6FC85D6A591C}" type="sibTrans" cxnId="{DE2E32EF-9A2B-4105-ACDE-1B81D58E74B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501B802-2A0A-4FBE-9B7A-6F36FD3E25A7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gm:t>
    </dgm:pt>
    <dgm:pt modelId="{7888AE29-21F3-4249-8E2D-4AE49C5C1663}" type="parTrans" cxnId="{A9BF51AA-497E-4DC5-88A0-9781D869FBC7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4CD307C-D595-4038-B06D-F520D18DFA82}" type="sibTrans" cxnId="{A9BF51AA-497E-4DC5-88A0-9781D869FBC7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D0EAE47A-AC7D-4778-9127-6E9C4E1F78B8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gm:t>
    </dgm:pt>
    <dgm:pt modelId="{8D661147-72A1-4408-A709-2533F62349C4}" type="parTrans" cxnId="{33375DE9-FBDE-489D-A291-D77D35CB314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499FF178-F1C8-48AE-B797-7C20FFE7769E}" type="sibTrans" cxnId="{33375DE9-FBDE-489D-A291-D77D35CB314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A162BEA8-B9D6-42DD-8F1B-41154F655CB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gm:t>
    </dgm:pt>
    <dgm:pt modelId="{72A7233A-5BD3-4809-82CC-9437747473CB}" type="parTrans" cxnId="{FE83668F-C67D-4304-86C2-A10C18EFE6E1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87EAC1-7560-4E69-A25C-78D4F270D5F2}" type="sibTrans" cxnId="{FE83668F-C67D-4304-86C2-A10C18EFE6E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FEBE3D7-B084-4849-ADB2-68AEFD4539AE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gm:t>
    </dgm:pt>
    <dgm:pt modelId="{6F5758A5-9CFB-4823-9A24-E20A4B52EA28}" type="parTrans" cxnId="{11A9FDA1-ED5F-4EAB-8C66-8BFCD8C170AF}">
      <dgm:prSet custT="1"/>
      <dgm:spPr/>
      <dgm:t>
        <a:bodyPr/>
        <a:lstStyle/>
        <a:p>
          <a:endParaRPr lang="en-US" sz="1000"/>
        </a:p>
      </dgm:t>
    </dgm:pt>
    <dgm:pt modelId="{D732DF65-7516-4766-8D8F-5F5E6DFD1DD9}" type="sibTrans" cxnId="{11A9FDA1-ED5F-4EAB-8C66-8BFCD8C170AF}">
      <dgm:prSet/>
      <dgm:spPr/>
      <dgm:t>
        <a:bodyPr/>
        <a:lstStyle/>
        <a:p>
          <a:endParaRPr lang="en-US" sz="3600"/>
        </a:p>
      </dgm:t>
    </dgm:pt>
    <dgm:pt modelId="{D58D8A31-080A-4673-8A4F-A578731C2370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gm:t>
    </dgm:pt>
    <dgm:pt modelId="{6059B711-D524-42EF-BB2E-803CAF2A9EDD}" type="parTrans" cxnId="{9DC0BC70-105C-484D-8662-B1246118444E}">
      <dgm:prSet custT="1"/>
      <dgm:spPr/>
      <dgm:t>
        <a:bodyPr/>
        <a:lstStyle/>
        <a:p>
          <a:endParaRPr lang="en-US" sz="1000"/>
        </a:p>
      </dgm:t>
    </dgm:pt>
    <dgm:pt modelId="{B96EC198-7147-471C-AFFE-72DEBD23A503}" type="sibTrans" cxnId="{9DC0BC70-105C-484D-8662-B1246118444E}">
      <dgm:prSet/>
      <dgm:spPr/>
      <dgm:t>
        <a:bodyPr/>
        <a:lstStyle/>
        <a:p>
          <a:endParaRPr lang="en-US" sz="3600"/>
        </a:p>
      </dgm:t>
    </dgm:pt>
    <dgm:pt modelId="{465E2181-B8DD-4A43-8EAA-7D88F93B85BE}" type="pres">
      <dgm:prSet presAssocID="{B95D70C6-4B71-4ABA-A5D3-DB02192E75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F4DD6-D338-4EFD-BDF5-C1F3AF7B22F3}" type="pres">
      <dgm:prSet presAssocID="{EF28908D-46C8-4E59-B043-B12FB2EF5290}" presName="root1" presStyleCnt="0"/>
      <dgm:spPr/>
    </dgm:pt>
    <dgm:pt modelId="{7C2A8C0C-734E-417D-8DA0-B7873674733C}" type="pres">
      <dgm:prSet presAssocID="{EF28908D-46C8-4E59-B043-B12FB2EF529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EF1112-46AE-4118-8E47-AEBE3A24F9B8}" type="pres">
      <dgm:prSet presAssocID="{EF28908D-46C8-4E59-B043-B12FB2EF5290}" presName="level2hierChild" presStyleCnt="0"/>
      <dgm:spPr/>
    </dgm:pt>
    <dgm:pt modelId="{E0808576-DA22-4677-B06E-A84707ECAFD3}" type="pres">
      <dgm:prSet presAssocID="{1A3F0CD6-29FA-4E9B-B0F0-BB91A4996CB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9172C-7E2F-453B-9C80-08813312C218}" type="pres">
      <dgm:prSet presAssocID="{1A3F0CD6-29FA-4E9B-B0F0-BB91A4996CB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082B67E-1596-46B2-9DA8-120252EDD967}" type="pres">
      <dgm:prSet presAssocID="{62F2A54E-B24B-4869-AE8D-8539B0D3B9AC}" presName="root2" presStyleCnt="0"/>
      <dgm:spPr/>
    </dgm:pt>
    <dgm:pt modelId="{F24A2C00-9A87-4611-BB0A-D257ADE3843B}" type="pres">
      <dgm:prSet presAssocID="{62F2A54E-B24B-4869-AE8D-8539B0D3B9AC}" presName="LevelTwoTextNode" presStyleLbl="node2" presStyleIdx="0" presStyleCnt="2" custScaleY="183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6168D4-5002-481E-8E2E-B287B155002A}" type="pres">
      <dgm:prSet presAssocID="{62F2A54E-B24B-4869-AE8D-8539B0D3B9AC}" presName="level3hierChild" presStyleCnt="0"/>
      <dgm:spPr/>
    </dgm:pt>
    <dgm:pt modelId="{D62A0202-2A71-4FEF-8EC3-82B7089F3489}" type="pres">
      <dgm:prSet presAssocID="{57F8DEA0-C509-4161-A81B-568EA7A633C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06E0917-6AA7-484F-8878-7B6825B4CBF2}" type="pres">
      <dgm:prSet presAssocID="{57F8DEA0-C509-4161-A81B-568EA7A633C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1A1872D-547F-435A-A233-25EC67FDB3E4}" type="pres">
      <dgm:prSet presAssocID="{6A06F721-DDCD-4E6A-99EB-7F4FE16EC42B}" presName="root2" presStyleCnt="0"/>
      <dgm:spPr/>
    </dgm:pt>
    <dgm:pt modelId="{74227D56-B7B8-4059-B7DF-39DD9CA324E0}" type="pres">
      <dgm:prSet presAssocID="{6A06F721-DDCD-4E6A-99EB-7F4FE16EC42B}" presName="LevelTwoTextNode" presStyleLbl="node2" presStyleIdx="1" presStyleCnt="2" custScaleY="183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7A769-C1F9-4B24-AB84-7351B3C69B55}" type="pres">
      <dgm:prSet presAssocID="{6A06F721-DDCD-4E6A-99EB-7F4FE16EC42B}" presName="level3hierChild" presStyleCnt="0"/>
      <dgm:spPr/>
    </dgm:pt>
    <dgm:pt modelId="{3BE82532-63B2-4A7C-8CDB-BD015074731A}" type="pres">
      <dgm:prSet presAssocID="{BDC14B1B-F37B-4204-B3DD-891C9131D15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B4C5D0B4-C642-4783-BD92-22837DCD646C}" type="pres">
      <dgm:prSet presAssocID="{BDC14B1B-F37B-4204-B3DD-891C9131D15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4CC76EAF-0915-4BD9-B23C-958752AC13EF}" type="pres">
      <dgm:prSet presAssocID="{C8687A32-09E9-47EC-955E-46C3ADF5EDDF}" presName="root2" presStyleCnt="0"/>
      <dgm:spPr/>
    </dgm:pt>
    <dgm:pt modelId="{1CB35B98-22E6-4EB2-A1A4-D8C500B72C4C}" type="pres">
      <dgm:prSet presAssocID="{C8687A32-09E9-47EC-955E-46C3ADF5EDDF}" presName="LevelTwoTextNode" presStyleLbl="node3" presStyleIdx="0" presStyleCnt="2" custScaleY="145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A1AB82-F8D8-4D86-9F3E-1F1EC984D632}" type="pres">
      <dgm:prSet presAssocID="{C8687A32-09E9-47EC-955E-46C3ADF5EDDF}" presName="level3hierChild" presStyleCnt="0"/>
      <dgm:spPr/>
    </dgm:pt>
    <dgm:pt modelId="{859848B1-F64A-44D4-827B-2860922FF555}" type="pres">
      <dgm:prSet presAssocID="{421BD43F-DDD4-4975-B18F-585E641271E2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7CDDBDB-9757-481B-83B3-E056B310D2F7}" type="pres">
      <dgm:prSet presAssocID="{421BD43F-DDD4-4975-B18F-585E641271E2}" presName="connTx" presStyleLbl="parChTrans1D3" presStyleIdx="1" presStyleCnt="2"/>
      <dgm:spPr/>
      <dgm:t>
        <a:bodyPr/>
        <a:lstStyle/>
        <a:p>
          <a:endParaRPr lang="en-US"/>
        </a:p>
      </dgm:t>
    </dgm:pt>
    <dgm:pt modelId="{F218F931-1B5B-49DA-AB1D-ADC203AD0EF8}" type="pres">
      <dgm:prSet presAssocID="{2DFAF8B0-FF44-4F74-989A-D54D6FAAC3C1}" presName="root2" presStyleCnt="0"/>
      <dgm:spPr/>
    </dgm:pt>
    <dgm:pt modelId="{87FEC464-0826-46F6-83D6-3AC2638A4D68}" type="pres">
      <dgm:prSet presAssocID="{2DFAF8B0-FF44-4F74-989A-D54D6FAAC3C1}" presName="LevelTwoTextNode" presStyleLbl="node3" presStyleIdx="1" presStyleCnt="2" custScaleY="144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1430FA-EB8F-4E99-9456-07D89F30ACA6}" type="pres">
      <dgm:prSet presAssocID="{2DFAF8B0-FF44-4F74-989A-D54D6FAAC3C1}" presName="level3hierChild" presStyleCnt="0"/>
      <dgm:spPr/>
    </dgm:pt>
    <dgm:pt modelId="{05BEB527-84C1-492D-8B87-4BD0F6019E36}" type="pres">
      <dgm:prSet presAssocID="{9E79CB58-1B8B-4354-9459-6BDBAC18DFD1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048F3D87-759A-4684-94BE-967184294EB8}" type="pres">
      <dgm:prSet presAssocID="{9E79CB58-1B8B-4354-9459-6BDBAC18DFD1}" presName="connTx" presStyleLbl="parChTrans1D4" presStyleIdx="0" presStyleCnt="6"/>
      <dgm:spPr/>
      <dgm:t>
        <a:bodyPr/>
        <a:lstStyle/>
        <a:p>
          <a:endParaRPr lang="en-US"/>
        </a:p>
      </dgm:t>
    </dgm:pt>
    <dgm:pt modelId="{2A0C42F3-ABE6-4DDD-81B3-002789E0043C}" type="pres">
      <dgm:prSet presAssocID="{7013B199-A247-48DC-A4A9-A679F0947696}" presName="root2" presStyleCnt="0"/>
      <dgm:spPr/>
    </dgm:pt>
    <dgm:pt modelId="{E824950A-5356-444D-9D16-A08369E8D499}" type="pres">
      <dgm:prSet presAssocID="{7013B199-A247-48DC-A4A9-A679F0947696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0B991-CCF9-4068-9FD7-C855CE1BBA0E}" type="pres">
      <dgm:prSet presAssocID="{7013B199-A247-48DC-A4A9-A679F0947696}" presName="level3hierChild" presStyleCnt="0"/>
      <dgm:spPr/>
    </dgm:pt>
    <dgm:pt modelId="{828505C9-77FD-43C2-8A79-3CFD85DB4275}" type="pres">
      <dgm:prSet presAssocID="{7888AE29-21F3-4249-8E2D-4AE49C5C1663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C1B425B9-91CE-4BD2-81A6-7E5016372915}" type="pres">
      <dgm:prSet presAssocID="{7888AE29-21F3-4249-8E2D-4AE49C5C1663}" presName="connTx" presStyleLbl="parChTrans1D4" presStyleIdx="1" presStyleCnt="6"/>
      <dgm:spPr/>
      <dgm:t>
        <a:bodyPr/>
        <a:lstStyle/>
        <a:p>
          <a:endParaRPr lang="en-US"/>
        </a:p>
      </dgm:t>
    </dgm:pt>
    <dgm:pt modelId="{E928D8DA-BE04-4798-9741-07FDAB2EAE41}" type="pres">
      <dgm:prSet presAssocID="{6501B802-2A0A-4FBE-9B7A-6F36FD3E25A7}" presName="root2" presStyleCnt="0"/>
      <dgm:spPr/>
    </dgm:pt>
    <dgm:pt modelId="{BC6B4949-BA41-4A88-80B8-6B11C3272117}" type="pres">
      <dgm:prSet presAssocID="{6501B802-2A0A-4FBE-9B7A-6F36FD3E25A7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0F2864-9BCB-47F2-8350-B8E1AB2DE511}" type="pres">
      <dgm:prSet presAssocID="{6501B802-2A0A-4FBE-9B7A-6F36FD3E25A7}" presName="level3hierChild" presStyleCnt="0"/>
      <dgm:spPr/>
    </dgm:pt>
    <dgm:pt modelId="{4BE1C3C2-B9D1-4B20-8062-FFAA9AAEE7DA}" type="pres">
      <dgm:prSet presAssocID="{8D661147-72A1-4408-A709-2533F62349C4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CF13F024-7A36-443B-9840-1FB47EE02573}" type="pres">
      <dgm:prSet presAssocID="{8D661147-72A1-4408-A709-2533F62349C4}" presName="connTx" presStyleLbl="parChTrans1D4" presStyleIdx="2" presStyleCnt="6"/>
      <dgm:spPr/>
      <dgm:t>
        <a:bodyPr/>
        <a:lstStyle/>
        <a:p>
          <a:endParaRPr lang="en-US"/>
        </a:p>
      </dgm:t>
    </dgm:pt>
    <dgm:pt modelId="{074859CF-D027-40EE-B601-122AF7FAB4D5}" type="pres">
      <dgm:prSet presAssocID="{D0EAE47A-AC7D-4778-9127-6E9C4E1F78B8}" presName="root2" presStyleCnt="0"/>
      <dgm:spPr/>
    </dgm:pt>
    <dgm:pt modelId="{E6FD8135-EC9B-4B17-A5C8-D03779DFCAE6}" type="pres">
      <dgm:prSet presAssocID="{D0EAE47A-AC7D-4778-9127-6E9C4E1F78B8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B69C4-DB2F-4FEF-8759-F064F11B0E00}" type="pres">
      <dgm:prSet presAssocID="{D0EAE47A-AC7D-4778-9127-6E9C4E1F78B8}" presName="level3hierChild" presStyleCnt="0"/>
      <dgm:spPr/>
    </dgm:pt>
    <dgm:pt modelId="{345FC1BA-CD08-4D0C-A202-0A15EA665F12}" type="pres">
      <dgm:prSet presAssocID="{72A7233A-5BD3-4809-82CC-9437747473CB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23D0329C-746C-48D4-A79A-F3129267659A}" type="pres">
      <dgm:prSet presAssocID="{72A7233A-5BD3-4809-82CC-9437747473CB}" presName="connTx" presStyleLbl="parChTrans1D4" presStyleIdx="3" presStyleCnt="6"/>
      <dgm:spPr/>
      <dgm:t>
        <a:bodyPr/>
        <a:lstStyle/>
        <a:p>
          <a:endParaRPr lang="en-US"/>
        </a:p>
      </dgm:t>
    </dgm:pt>
    <dgm:pt modelId="{97309CA6-80B7-448D-A025-1A9E91D32916}" type="pres">
      <dgm:prSet presAssocID="{A162BEA8-B9D6-42DD-8F1B-41154F655CBB}" presName="root2" presStyleCnt="0"/>
      <dgm:spPr/>
    </dgm:pt>
    <dgm:pt modelId="{B03372AC-4357-4B3B-B688-DAE7A5FE5647}" type="pres">
      <dgm:prSet presAssocID="{A162BEA8-B9D6-42DD-8F1B-41154F655CBB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D98B4-2ACE-4B0C-95A6-57564469AEA4}" type="pres">
      <dgm:prSet presAssocID="{A162BEA8-B9D6-42DD-8F1B-41154F655CBB}" presName="level3hierChild" presStyleCnt="0"/>
      <dgm:spPr/>
    </dgm:pt>
    <dgm:pt modelId="{D0A87C35-CB09-46B3-A5BB-8CAF2BECF95A}" type="pres">
      <dgm:prSet presAssocID="{6F5758A5-9CFB-4823-9A24-E20A4B52EA28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26A703CC-8E88-434C-B00E-8D3348CA597F}" type="pres">
      <dgm:prSet presAssocID="{6F5758A5-9CFB-4823-9A24-E20A4B52EA28}" presName="connTx" presStyleLbl="parChTrans1D4" presStyleIdx="4" presStyleCnt="6"/>
      <dgm:spPr/>
      <dgm:t>
        <a:bodyPr/>
        <a:lstStyle/>
        <a:p>
          <a:endParaRPr lang="en-US"/>
        </a:p>
      </dgm:t>
    </dgm:pt>
    <dgm:pt modelId="{5D2ED42B-8981-49EB-B8DE-A4C89CC31FB0}" type="pres">
      <dgm:prSet presAssocID="{EFEBE3D7-B084-4849-ADB2-68AEFD4539AE}" presName="root2" presStyleCnt="0"/>
      <dgm:spPr/>
    </dgm:pt>
    <dgm:pt modelId="{54B3A6CB-3B94-4253-8DED-2A5F4C6FFC85}" type="pres">
      <dgm:prSet presAssocID="{EFEBE3D7-B084-4849-ADB2-68AEFD4539AE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816C1A-E66E-4B20-B6D7-4F193069A50B}" type="pres">
      <dgm:prSet presAssocID="{EFEBE3D7-B084-4849-ADB2-68AEFD4539AE}" presName="level3hierChild" presStyleCnt="0"/>
      <dgm:spPr/>
    </dgm:pt>
    <dgm:pt modelId="{46A62195-AD39-41D9-AE5D-F254C6D6650D}" type="pres">
      <dgm:prSet presAssocID="{6059B711-D524-42EF-BB2E-803CAF2A9EDD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945EE739-2332-4636-A4A0-F486F053823D}" type="pres">
      <dgm:prSet presAssocID="{6059B711-D524-42EF-BB2E-803CAF2A9EDD}" presName="connTx" presStyleLbl="parChTrans1D4" presStyleIdx="5" presStyleCnt="6"/>
      <dgm:spPr/>
      <dgm:t>
        <a:bodyPr/>
        <a:lstStyle/>
        <a:p>
          <a:endParaRPr lang="en-US"/>
        </a:p>
      </dgm:t>
    </dgm:pt>
    <dgm:pt modelId="{501E9C7D-F312-42A3-A551-DF81805D2144}" type="pres">
      <dgm:prSet presAssocID="{D58D8A31-080A-4673-8A4F-A578731C2370}" presName="root2" presStyleCnt="0"/>
      <dgm:spPr/>
    </dgm:pt>
    <dgm:pt modelId="{8C596541-99F9-4DA7-A767-2BD5FAD6551F}" type="pres">
      <dgm:prSet presAssocID="{D58D8A31-080A-4673-8A4F-A578731C237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B2447-E806-4B07-AC2F-DFBEA6DC1374}" type="pres">
      <dgm:prSet presAssocID="{D58D8A31-080A-4673-8A4F-A578731C2370}" presName="level3hierChild" presStyleCnt="0"/>
      <dgm:spPr/>
    </dgm:pt>
  </dgm:ptLst>
  <dgm:cxnLst>
    <dgm:cxn modelId="{FB835769-A9CC-4051-B823-766B481B1465}" type="presOf" srcId="{D58D8A31-080A-4673-8A4F-A578731C2370}" destId="{8C596541-99F9-4DA7-A767-2BD5FAD6551F}" srcOrd="0" destOrd="0" presId="urn:microsoft.com/office/officeart/2005/8/layout/hierarchy2"/>
    <dgm:cxn modelId="{AF85DE89-7EE0-40AA-8112-FFF56E0CE2F0}" type="presOf" srcId="{6F5758A5-9CFB-4823-9A24-E20A4B52EA28}" destId="{26A703CC-8E88-434C-B00E-8D3348CA597F}" srcOrd="1" destOrd="0" presId="urn:microsoft.com/office/officeart/2005/8/layout/hierarchy2"/>
    <dgm:cxn modelId="{71734C6A-6768-419F-B24B-99EB77371268}" type="presOf" srcId="{EF28908D-46C8-4E59-B043-B12FB2EF5290}" destId="{7C2A8C0C-734E-417D-8DA0-B7873674733C}" srcOrd="0" destOrd="0" presId="urn:microsoft.com/office/officeart/2005/8/layout/hierarchy2"/>
    <dgm:cxn modelId="{AE499045-8F55-4717-86AC-CD31F59DC53E}" type="presOf" srcId="{6F5758A5-9CFB-4823-9A24-E20A4B52EA28}" destId="{D0A87C35-CB09-46B3-A5BB-8CAF2BECF95A}" srcOrd="0" destOrd="0" presId="urn:microsoft.com/office/officeart/2005/8/layout/hierarchy2"/>
    <dgm:cxn modelId="{62ACF86E-8167-4BBD-A9E9-09B886C98848}" type="presOf" srcId="{421BD43F-DDD4-4975-B18F-585E641271E2}" destId="{67CDDBDB-9757-481B-83B3-E056B310D2F7}" srcOrd="1" destOrd="0" presId="urn:microsoft.com/office/officeart/2005/8/layout/hierarchy2"/>
    <dgm:cxn modelId="{AC210FAE-BF38-4476-8E08-0A615E368D27}" type="presOf" srcId="{D0EAE47A-AC7D-4778-9127-6E9C4E1F78B8}" destId="{E6FD8135-EC9B-4B17-A5C8-D03779DFCAE6}" srcOrd="0" destOrd="0" presId="urn:microsoft.com/office/officeart/2005/8/layout/hierarchy2"/>
    <dgm:cxn modelId="{18B3A2C9-3C0E-4DAA-B946-24BF9DD01381}" type="presOf" srcId="{1A3F0CD6-29FA-4E9B-B0F0-BB91A4996CB0}" destId="{1779172C-7E2F-453B-9C80-08813312C218}" srcOrd="1" destOrd="0" presId="urn:microsoft.com/office/officeart/2005/8/layout/hierarchy2"/>
    <dgm:cxn modelId="{E58D7476-AA39-4629-946B-DBAD7B32C38C}" type="presOf" srcId="{A162BEA8-B9D6-42DD-8F1B-41154F655CBB}" destId="{B03372AC-4357-4B3B-B688-DAE7A5FE5647}" srcOrd="0" destOrd="0" presId="urn:microsoft.com/office/officeart/2005/8/layout/hierarchy2"/>
    <dgm:cxn modelId="{B747A987-56F5-45AB-AAE9-A4238C15AB44}" type="presOf" srcId="{BDC14B1B-F37B-4204-B3DD-891C9131D15F}" destId="{B4C5D0B4-C642-4783-BD92-22837DCD646C}" srcOrd="1" destOrd="0" presId="urn:microsoft.com/office/officeart/2005/8/layout/hierarchy2"/>
    <dgm:cxn modelId="{582C1B7F-8876-4A2F-9EC9-D472B278CF40}" srcId="{6A06F721-DDCD-4E6A-99EB-7F4FE16EC42B}" destId="{2DFAF8B0-FF44-4F74-989A-D54D6FAAC3C1}" srcOrd="1" destOrd="0" parTransId="{421BD43F-DDD4-4975-B18F-585E641271E2}" sibTransId="{CB7E219C-BFD9-4E80-A7CF-B7EB9F0CFA54}"/>
    <dgm:cxn modelId="{5554BFAD-D980-4D2D-8ADC-FB850D06A7F5}" type="presOf" srcId="{57F8DEA0-C509-4161-A81B-568EA7A633C9}" destId="{606E0917-6AA7-484F-8878-7B6825B4CBF2}" srcOrd="1" destOrd="0" presId="urn:microsoft.com/office/officeart/2005/8/layout/hierarchy2"/>
    <dgm:cxn modelId="{2857E7D3-2A24-4D0A-BD3D-8BC0AB8882F1}" type="presOf" srcId="{6059B711-D524-42EF-BB2E-803CAF2A9EDD}" destId="{945EE739-2332-4636-A4A0-F486F053823D}" srcOrd="1" destOrd="0" presId="urn:microsoft.com/office/officeart/2005/8/layout/hierarchy2"/>
    <dgm:cxn modelId="{2B87DAA3-FE20-44AF-AB10-A6B282FBA10A}" type="presOf" srcId="{B95D70C6-4B71-4ABA-A5D3-DB02192E757B}" destId="{465E2181-B8DD-4A43-8EAA-7D88F93B85BE}" srcOrd="0" destOrd="0" presId="urn:microsoft.com/office/officeart/2005/8/layout/hierarchy2"/>
    <dgm:cxn modelId="{33375DE9-FBDE-489D-A291-D77D35CB3146}" srcId="{6501B802-2A0A-4FBE-9B7A-6F36FD3E25A7}" destId="{D0EAE47A-AC7D-4778-9127-6E9C4E1F78B8}" srcOrd="0" destOrd="0" parTransId="{8D661147-72A1-4408-A709-2533F62349C4}" sibTransId="{499FF178-F1C8-48AE-B797-7C20FFE7769E}"/>
    <dgm:cxn modelId="{6DEE1D37-A8AF-4E37-99FF-53F568BB75FC}" type="presOf" srcId="{6059B711-D524-42EF-BB2E-803CAF2A9EDD}" destId="{46A62195-AD39-41D9-AE5D-F254C6D6650D}" srcOrd="0" destOrd="0" presId="urn:microsoft.com/office/officeart/2005/8/layout/hierarchy2"/>
    <dgm:cxn modelId="{DD6A5831-D72C-4E52-86F7-84485AFE8194}" type="presOf" srcId="{421BD43F-DDD4-4975-B18F-585E641271E2}" destId="{859848B1-F64A-44D4-827B-2860922FF555}" srcOrd="0" destOrd="0" presId="urn:microsoft.com/office/officeart/2005/8/layout/hierarchy2"/>
    <dgm:cxn modelId="{6F53FF24-917F-4E08-BFE5-9EAC5AC829AB}" type="presOf" srcId="{7888AE29-21F3-4249-8E2D-4AE49C5C1663}" destId="{C1B425B9-91CE-4BD2-81A6-7E5016372915}" srcOrd="1" destOrd="0" presId="urn:microsoft.com/office/officeart/2005/8/layout/hierarchy2"/>
    <dgm:cxn modelId="{A05B7675-63D0-4DA8-A56B-59967795AA12}" type="presOf" srcId="{72A7233A-5BD3-4809-82CC-9437747473CB}" destId="{23D0329C-746C-48D4-A79A-F3129267659A}" srcOrd="1" destOrd="0" presId="urn:microsoft.com/office/officeart/2005/8/layout/hierarchy2"/>
    <dgm:cxn modelId="{FE83668F-C67D-4304-86C2-A10C18EFE6E1}" srcId="{6501B802-2A0A-4FBE-9B7A-6F36FD3E25A7}" destId="{A162BEA8-B9D6-42DD-8F1B-41154F655CBB}" srcOrd="1" destOrd="0" parTransId="{72A7233A-5BD3-4809-82CC-9437747473CB}" sibTransId="{7F87EAC1-7560-4E69-A25C-78D4F270D5F2}"/>
    <dgm:cxn modelId="{1DF43AEF-6F4E-4122-A91E-A970E4A225B9}" type="presOf" srcId="{2DFAF8B0-FF44-4F74-989A-D54D6FAAC3C1}" destId="{87FEC464-0826-46F6-83D6-3AC2638A4D68}" srcOrd="0" destOrd="0" presId="urn:microsoft.com/office/officeart/2005/8/layout/hierarchy2"/>
    <dgm:cxn modelId="{DE2E32EF-9A2B-4105-ACDE-1B81D58E74B6}" srcId="{2DFAF8B0-FF44-4F74-989A-D54D6FAAC3C1}" destId="{7013B199-A247-48DC-A4A9-A679F0947696}" srcOrd="0" destOrd="0" parTransId="{9E79CB58-1B8B-4354-9459-6BDBAC18DFD1}" sibTransId="{5ACD08BB-D4F8-474A-80B5-6FC85D6A591C}"/>
    <dgm:cxn modelId="{0CDAC3E3-A6EF-4451-A093-D67055DA73B9}" type="presOf" srcId="{6A06F721-DDCD-4E6A-99EB-7F4FE16EC42B}" destId="{74227D56-B7B8-4059-B7DF-39DD9CA324E0}" srcOrd="0" destOrd="0" presId="urn:microsoft.com/office/officeart/2005/8/layout/hierarchy2"/>
    <dgm:cxn modelId="{045025A0-4EAE-4B8E-8148-28BAEA4269B1}" type="presOf" srcId="{1A3F0CD6-29FA-4E9B-B0F0-BB91A4996CB0}" destId="{E0808576-DA22-4677-B06E-A84707ECAFD3}" srcOrd="0" destOrd="0" presId="urn:microsoft.com/office/officeart/2005/8/layout/hierarchy2"/>
    <dgm:cxn modelId="{8D83A363-C037-4E2A-AB44-D1553DB05384}" srcId="{EF28908D-46C8-4E59-B043-B12FB2EF5290}" destId="{6A06F721-DDCD-4E6A-99EB-7F4FE16EC42B}" srcOrd="1" destOrd="0" parTransId="{57F8DEA0-C509-4161-A81B-568EA7A633C9}" sibTransId="{1E87AB46-4FF4-4D21-BC0E-730456FA5222}"/>
    <dgm:cxn modelId="{6CC1CC22-B726-41BA-822F-250B9398C505}" type="presOf" srcId="{EFEBE3D7-B084-4849-ADB2-68AEFD4539AE}" destId="{54B3A6CB-3B94-4253-8DED-2A5F4C6FFC85}" srcOrd="0" destOrd="0" presId="urn:microsoft.com/office/officeart/2005/8/layout/hierarchy2"/>
    <dgm:cxn modelId="{0CC8C010-CB32-4C12-BC7E-FCD4CC3132BA}" type="presOf" srcId="{7013B199-A247-48DC-A4A9-A679F0947696}" destId="{E824950A-5356-444D-9D16-A08369E8D499}" srcOrd="0" destOrd="0" presId="urn:microsoft.com/office/officeart/2005/8/layout/hierarchy2"/>
    <dgm:cxn modelId="{A9BF51AA-497E-4DC5-88A0-9781D869FBC7}" srcId="{2DFAF8B0-FF44-4F74-989A-D54D6FAAC3C1}" destId="{6501B802-2A0A-4FBE-9B7A-6F36FD3E25A7}" srcOrd="1" destOrd="0" parTransId="{7888AE29-21F3-4249-8E2D-4AE49C5C1663}" sibTransId="{E4CD307C-D595-4038-B06D-F520D18DFA82}"/>
    <dgm:cxn modelId="{9DC0BC70-105C-484D-8662-B1246118444E}" srcId="{A162BEA8-B9D6-42DD-8F1B-41154F655CBB}" destId="{D58D8A31-080A-4673-8A4F-A578731C2370}" srcOrd="1" destOrd="0" parTransId="{6059B711-D524-42EF-BB2E-803CAF2A9EDD}" sibTransId="{B96EC198-7147-471C-AFFE-72DEBD23A503}"/>
    <dgm:cxn modelId="{14085872-7C05-4B1A-9ABD-A60C69810EC9}" type="presOf" srcId="{8D661147-72A1-4408-A709-2533F62349C4}" destId="{4BE1C3C2-B9D1-4B20-8062-FFAA9AAEE7DA}" srcOrd="0" destOrd="0" presId="urn:microsoft.com/office/officeart/2005/8/layout/hierarchy2"/>
    <dgm:cxn modelId="{F8406716-C9BA-4BEF-AAD0-DE9C28C90484}" srcId="{6A06F721-DDCD-4E6A-99EB-7F4FE16EC42B}" destId="{C8687A32-09E9-47EC-955E-46C3ADF5EDDF}" srcOrd="0" destOrd="0" parTransId="{BDC14B1B-F37B-4204-B3DD-891C9131D15F}" sibTransId="{7F991C3A-F7AE-48A0-BEDF-4CF6BFD65F9F}"/>
    <dgm:cxn modelId="{36901E53-2E53-4C85-9DC1-C239DAEE329F}" type="presOf" srcId="{8D661147-72A1-4408-A709-2533F62349C4}" destId="{CF13F024-7A36-443B-9840-1FB47EE02573}" srcOrd="1" destOrd="0" presId="urn:microsoft.com/office/officeart/2005/8/layout/hierarchy2"/>
    <dgm:cxn modelId="{AB4DB062-6AD0-4BF9-897B-0E482181FFC1}" srcId="{B95D70C6-4B71-4ABA-A5D3-DB02192E757B}" destId="{EF28908D-46C8-4E59-B043-B12FB2EF5290}" srcOrd="0" destOrd="0" parTransId="{0F298E5F-F6A6-4075-A011-28C303BBE2CD}" sibTransId="{7BE1D13C-E1DA-4752-BC4D-5A27207F7880}"/>
    <dgm:cxn modelId="{ACFE26B4-BF79-497F-B873-58A7E02F3CB7}" type="presOf" srcId="{57F8DEA0-C509-4161-A81B-568EA7A633C9}" destId="{D62A0202-2A71-4FEF-8EC3-82B7089F3489}" srcOrd="0" destOrd="0" presId="urn:microsoft.com/office/officeart/2005/8/layout/hierarchy2"/>
    <dgm:cxn modelId="{863732FC-503A-4D26-B56B-904D18A0483D}" type="presOf" srcId="{72A7233A-5BD3-4809-82CC-9437747473CB}" destId="{345FC1BA-CD08-4D0C-A202-0A15EA665F12}" srcOrd="0" destOrd="0" presId="urn:microsoft.com/office/officeart/2005/8/layout/hierarchy2"/>
    <dgm:cxn modelId="{492B7FDC-51F6-40E8-A193-F226AE7DE57F}" type="presOf" srcId="{6501B802-2A0A-4FBE-9B7A-6F36FD3E25A7}" destId="{BC6B4949-BA41-4A88-80B8-6B11C3272117}" srcOrd="0" destOrd="0" presId="urn:microsoft.com/office/officeart/2005/8/layout/hierarchy2"/>
    <dgm:cxn modelId="{482EE3BD-806D-47DF-9752-0E7BA6CA296E}" type="presOf" srcId="{7888AE29-21F3-4249-8E2D-4AE49C5C1663}" destId="{828505C9-77FD-43C2-8A79-3CFD85DB4275}" srcOrd="0" destOrd="0" presId="urn:microsoft.com/office/officeart/2005/8/layout/hierarchy2"/>
    <dgm:cxn modelId="{D59B6D12-06D2-4A83-B843-7A1F67AA481B}" type="presOf" srcId="{9E79CB58-1B8B-4354-9459-6BDBAC18DFD1}" destId="{048F3D87-759A-4684-94BE-967184294EB8}" srcOrd="1" destOrd="0" presId="urn:microsoft.com/office/officeart/2005/8/layout/hierarchy2"/>
    <dgm:cxn modelId="{3F27862C-C8A0-4DFB-BDD9-CE0D9D8239F1}" type="presOf" srcId="{C8687A32-09E9-47EC-955E-46C3ADF5EDDF}" destId="{1CB35B98-22E6-4EB2-A1A4-D8C500B72C4C}" srcOrd="0" destOrd="0" presId="urn:microsoft.com/office/officeart/2005/8/layout/hierarchy2"/>
    <dgm:cxn modelId="{E078D69D-6083-41F1-862F-AE6F0338B9FA}" type="presOf" srcId="{62F2A54E-B24B-4869-AE8D-8539B0D3B9AC}" destId="{F24A2C00-9A87-4611-BB0A-D257ADE3843B}" srcOrd="0" destOrd="0" presId="urn:microsoft.com/office/officeart/2005/8/layout/hierarchy2"/>
    <dgm:cxn modelId="{11A9FDA1-ED5F-4EAB-8C66-8BFCD8C170AF}" srcId="{A162BEA8-B9D6-42DD-8F1B-41154F655CBB}" destId="{EFEBE3D7-B084-4849-ADB2-68AEFD4539AE}" srcOrd="0" destOrd="0" parTransId="{6F5758A5-9CFB-4823-9A24-E20A4B52EA28}" sibTransId="{D732DF65-7516-4766-8D8F-5F5E6DFD1DD9}"/>
    <dgm:cxn modelId="{367E3A4E-ECA6-47C0-AAF2-18FE416A569D}" type="presOf" srcId="{BDC14B1B-F37B-4204-B3DD-891C9131D15F}" destId="{3BE82532-63B2-4A7C-8CDB-BD015074731A}" srcOrd="0" destOrd="0" presId="urn:microsoft.com/office/officeart/2005/8/layout/hierarchy2"/>
    <dgm:cxn modelId="{C3F837B3-4C93-4A14-93A0-68065AC11F79}" srcId="{EF28908D-46C8-4E59-B043-B12FB2EF5290}" destId="{62F2A54E-B24B-4869-AE8D-8539B0D3B9AC}" srcOrd="0" destOrd="0" parTransId="{1A3F0CD6-29FA-4E9B-B0F0-BB91A4996CB0}" sibTransId="{C750184D-86A0-4314-A7F2-A6436AFF8D10}"/>
    <dgm:cxn modelId="{355CBA32-54F2-4A1F-BF0F-C7E4027B93CB}" type="presOf" srcId="{9E79CB58-1B8B-4354-9459-6BDBAC18DFD1}" destId="{05BEB527-84C1-492D-8B87-4BD0F6019E36}" srcOrd="0" destOrd="0" presId="urn:microsoft.com/office/officeart/2005/8/layout/hierarchy2"/>
    <dgm:cxn modelId="{18B99A42-7E32-467E-A115-1E61C4241268}" type="presParOf" srcId="{465E2181-B8DD-4A43-8EAA-7D88F93B85BE}" destId="{E17F4DD6-D338-4EFD-BDF5-C1F3AF7B22F3}" srcOrd="0" destOrd="0" presId="urn:microsoft.com/office/officeart/2005/8/layout/hierarchy2"/>
    <dgm:cxn modelId="{86B3C459-E9CA-4AAB-A31F-441BB6BF3BE1}" type="presParOf" srcId="{E17F4DD6-D338-4EFD-BDF5-C1F3AF7B22F3}" destId="{7C2A8C0C-734E-417D-8DA0-B7873674733C}" srcOrd="0" destOrd="0" presId="urn:microsoft.com/office/officeart/2005/8/layout/hierarchy2"/>
    <dgm:cxn modelId="{B3CF256E-4AB4-4242-8BFF-D984999FFC7D}" type="presParOf" srcId="{E17F4DD6-D338-4EFD-BDF5-C1F3AF7B22F3}" destId="{7AEF1112-46AE-4118-8E47-AEBE3A24F9B8}" srcOrd="1" destOrd="0" presId="urn:microsoft.com/office/officeart/2005/8/layout/hierarchy2"/>
    <dgm:cxn modelId="{7FF797C7-9AA0-4BBE-B89D-2FAA3DC36EA9}" type="presParOf" srcId="{7AEF1112-46AE-4118-8E47-AEBE3A24F9B8}" destId="{E0808576-DA22-4677-B06E-A84707ECAFD3}" srcOrd="0" destOrd="0" presId="urn:microsoft.com/office/officeart/2005/8/layout/hierarchy2"/>
    <dgm:cxn modelId="{2C836337-66BA-4FA5-B2BB-B29ED9FCFA8B}" type="presParOf" srcId="{E0808576-DA22-4677-B06E-A84707ECAFD3}" destId="{1779172C-7E2F-453B-9C80-08813312C218}" srcOrd="0" destOrd="0" presId="urn:microsoft.com/office/officeart/2005/8/layout/hierarchy2"/>
    <dgm:cxn modelId="{F6D37C36-798A-424B-8308-A8D707AA035F}" type="presParOf" srcId="{7AEF1112-46AE-4118-8E47-AEBE3A24F9B8}" destId="{D082B67E-1596-46B2-9DA8-120252EDD967}" srcOrd="1" destOrd="0" presId="urn:microsoft.com/office/officeart/2005/8/layout/hierarchy2"/>
    <dgm:cxn modelId="{BA93D42E-CB84-4635-8DAB-A8B999E9E758}" type="presParOf" srcId="{D082B67E-1596-46B2-9DA8-120252EDD967}" destId="{F24A2C00-9A87-4611-BB0A-D257ADE3843B}" srcOrd="0" destOrd="0" presId="urn:microsoft.com/office/officeart/2005/8/layout/hierarchy2"/>
    <dgm:cxn modelId="{6DC54C72-806E-44A6-93EA-595688FC7644}" type="presParOf" srcId="{D082B67E-1596-46B2-9DA8-120252EDD967}" destId="{E76168D4-5002-481E-8E2E-B287B155002A}" srcOrd="1" destOrd="0" presId="urn:microsoft.com/office/officeart/2005/8/layout/hierarchy2"/>
    <dgm:cxn modelId="{FA0ED7AA-04F2-4042-A978-D8D763179A73}" type="presParOf" srcId="{7AEF1112-46AE-4118-8E47-AEBE3A24F9B8}" destId="{D62A0202-2A71-4FEF-8EC3-82B7089F3489}" srcOrd="2" destOrd="0" presId="urn:microsoft.com/office/officeart/2005/8/layout/hierarchy2"/>
    <dgm:cxn modelId="{E97E944A-A39B-4F1D-8BC7-DE0DB75C73D0}" type="presParOf" srcId="{D62A0202-2A71-4FEF-8EC3-82B7089F3489}" destId="{606E0917-6AA7-484F-8878-7B6825B4CBF2}" srcOrd="0" destOrd="0" presId="urn:microsoft.com/office/officeart/2005/8/layout/hierarchy2"/>
    <dgm:cxn modelId="{59487424-0A1B-439E-813D-A84B6519F72F}" type="presParOf" srcId="{7AEF1112-46AE-4118-8E47-AEBE3A24F9B8}" destId="{D1A1872D-547F-435A-A233-25EC67FDB3E4}" srcOrd="3" destOrd="0" presId="urn:microsoft.com/office/officeart/2005/8/layout/hierarchy2"/>
    <dgm:cxn modelId="{5E60547C-4FF6-4B09-BCC6-A08751B34277}" type="presParOf" srcId="{D1A1872D-547F-435A-A233-25EC67FDB3E4}" destId="{74227D56-B7B8-4059-B7DF-39DD9CA324E0}" srcOrd="0" destOrd="0" presId="urn:microsoft.com/office/officeart/2005/8/layout/hierarchy2"/>
    <dgm:cxn modelId="{D2A7C0F9-A02B-4101-8AA2-3C59686355E1}" type="presParOf" srcId="{D1A1872D-547F-435A-A233-25EC67FDB3E4}" destId="{5F47A769-C1F9-4B24-AB84-7351B3C69B55}" srcOrd="1" destOrd="0" presId="urn:microsoft.com/office/officeart/2005/8/layout/hierarchy2"/>
    <dgm:cxn modelId="{ACDC6E75-D2E4-4F93-ACC9-5D6E34CDA5D2}" type="presParOf" srcId="{5F47A769-C1F9-4B24-AB84-7351B3C69B55}" destId="{3BE82532-63B2-4A7C-8CDB-BD015074731A}" srcOrd="0" destOrd="0" presId="urn:microsoft.com/office/officeart/2005/8/layout/hierarchy2"/>
    <dgm:cxn modelId="{46CF7550-984D-4B00-8CEA-FD71F1256A9E}" type="presParOf" srcId="{3BE82532-63B2-4A7C-8CDB-BD015074731A}" destId="{B4C5D0B4-C642-4783-BD92-22837DCD646C}" srcOrd="0" destOrd="0" presId="urn:microsoft.com/office/officeart/2005/8/layout/hierarchy2"/>
    <dgm:cxn modelId="{5972430A-4342-40D6-BF9C-2B2BCF0CA91F}" type="presParOf" srcId="{5F47A769-C1F9-4B24-AB84-7351B3C69B55}" destId="{4CC76EAF-0915-4BD9-B23C-958752AC13EF}" srcOrd="1" destOrd="0" presId="urn:microsoft.com/office/officeart/2005/8/layout/hierarchy2"/>
    <dgm:cxn modelId="{D829B769-79A3-42AB-A004-B57F72398455}" type="presParOf" srcId="{4CC76EAF-0915-4BD9-B23C-958752AC13EF}" destId="{1CB35B98-22E6-4EB2-A1A4-D8C500B72C4C}" srcOrd="0" destOrd="0" presId="urn:microsoft.com/office/officeart/2005/8/layout/hierarchy2"/>
    <dgm:cxn modelId="{8623C306-EA6D-42BD-82D0-A792487E07BC}" type="presParOf" srcId="{4CC76EAF-0915-4BD9-B23C-958752AC13EF}" destId="{F1A1AB82-F8D8-4D86-9F3E-1F1EC984D632}" srcOrd="1" destOrd="0" presId="urn:microsoft.com/office/officeart/2005/8/layout/hierarchy2"/>
    <dgm:cxn modelId="{AA4242E7-37F5-498A-ABB4-1D8AB452A257}" type="presParOf" srcId="{5F47A769-C1F9-4B24-AB84-7351B3C69B55}" destId="{859848B1-F64A-44D4-827B-2860922FF555}" srcOrd="2" destOrd="0" presId="urn:microsoft.com/office/officeart/2005/8/layout/hierarchy2"/>
    <dgm:cxn modelId="{5E583D7B-FA39-451E-8725-84B6822DF1AF}" type="presParOf" srcId="{859848B1-F64A-44D4-827B-2860922FF555}" destId="{67CDDBDB-9757-481B-83B3-E056B310D2F7}" srcOrd="0" destOrd="0" presId="urn:microsoft.com/office/officeart/2005/8/layout/hierarchy2"/>
    <dgm:cxn modelId="{FE847285-42A3-42CE-9A6B-411DE08D98E4}" type="presParOf" srcId="{5F47A769-C1F9-4B24-AB84-7351B3C69B55}" destId="{F218F931-1B5B-49DA-AB1D-ADC203AD0EF8}" srcOrd="3" destOrd="0" presId="urn:microsoft.com/office/officeart/2005/8/layout/hierarchy2"/>
    <dgm:cxn modelId="{B6809041-33D0-48DB-AAF5-CE9F95E38B99}" type="presParOf" srcId="{F218F931-1B5B-49DA-AB1D-ADC203AD0EF8}" destId="{87FEC464-0826-46F6-83D6-3AC2638A4D68}" srcOrd="0" destOrd="0" presId="urn:microsoft.com/office/officeart/2005/8/layout/hierarchy2"/>
    <dgm:cxn modelId="{E9651F3A-C4F2-4F8C-BA1F-EC3B97150D1B}" type="presParOf" srcId="{F218F931-1B5B-49DA-AB1D-ADC203AD0EF8}" destId="{571430FA-EB8F-4E99-9456-07D89F30ACA6}" srcOrd="1" destOrd="0" presId="urn:microsoft.com/office/officeart/2005/8/layout/hierarchy2"/>
    <dgm:cxn modelId="{6C73FF3D-334B-4C4B-897C-84242D72D8E3}" type="presParOf" srcId="{571430FA-EB8F-4E99-9456-07D89F30ACA6}" destId="{05BEB527-84C1-492D-8B87-4BD0F6019E36}" srcOrd="0" destOrd="0" presId="urn:microsoft.com/office/officeart/2005/8/layout/hierarchy2"/>
    <dgm:cxn modelId="{5DE17583-B649-47BA-9C10-928D410ABB66}" type="presParOf" srcId="{05BEB527-84C1-492D-8B87-4BD0F6019E36}" destId="{048F3D87-759A-4684-94BE-967184294EB8}" srcOrd="0" destOrd="0" presId="urn:microsoft.com/office/officeart/2005/8/layout/hierarchy2"/>
    <dgm:cxn modelId="{7C738662-1C2A-42E3-A319-8AF32EC44983}" type="presParOf" srcId="{571430FA-EB8F-4E99-9456-07D89F30ACA6}" destId="{2A0C42F3-ABE6-4DDD-81B3-002789E0043C}" srcOrd="1" destOrd="0" presId="urn:microsoft.com/office/officeart/2005/8/layout/hierarchy2"/>
    <dgm:cxn modelId="{E4A28ECE-CDF3-4294-BA66-B07E31231E4D}" type="presParOf" srcId="{2A0C42F3-ABE6-4DDD-81B3-002789E0043C}" destId="{E824950A-5356-444D-9D16-A08369E8D499}" srcOrd="0" destOrd="0" presId="urn:microsoft.com/office/officeart/2005/8/layout/hierarchy2"/>
    <dgm:cxn modelId="{081AB7E7-9C76-4C66-927D-BA768817ADDB}" type="presParOf" srcId="{2A0C42F3-ABE6-4DDD-81B3-002789E0043C}" destId="{71A0B991-CCF9-4068-9FD7-C855CE1BBA0E}" srcOrd="1" destOrd="0" presId="urn:microsoft.com/office/officeart/2005/8/layout/hierarchy2"/>
    <dgm:cxn modelId="{DA5010C4-C716-4AC9-ADDE-5F97E3F3F187}" type="presParOf" srcId="{571430FA-EB8F-4E99-9456-07D89F30ACA6}" destId="{828505C9-77FD-43C2-8A79-3CFD85DB4275}" srcOrd="2" destOrd="0" presId="urn:microsoft.com/office/officeart/2005/8/layout/hierarchy2"/>
    <dgm:cxn modelId="{17E469DA-BF74-4406-A30A-E687135FCD2A}" type="presParOf" srcId="{828505C9-77FD-43C2-8A79-3CFD85DB4275}" destId="{C1B425B9-91CE-4BD2-81A6-7E5016372915}" srcOrd="0" destOrd="0" presId="urn:microsoft.com/office/officeart/2005/8/layout/hierarchy2"/>
    <dgm:cxn modelId="{C0337AB5-1F6B-4D35-BF47-C51544203A14}" type="presParOf" srcId="{571430FA-EB8F-4E99-9456-07D89F30ACA6}" destId="{E928D8DA-BE04-4798-9741-07FDAB2EAE41}" srcOrd="3" destOrd="0" presId="urn:microsoft.com/office/officeart/2005/8/layout/hierarchy2"/>
    <dgm:cxn modelId="{29220E2E-3485-4F0C-9308-0F0387B6782E}" type="presParOf" srcId="{E928D8DA-BE04-4798-9741-07FDAB2EAE41}" destId="{BC6B4949-BA41-4A88-80B8-6B11C3272117}" srcOrd="0" destOrd="0" presId="urn:microsoft.com/office/officeart/2005/8/layout/hierarchy2"/>
    <dgm:cxn modelId="{0DBA1204-E05B-4B45-A024-A38FCABBB247}" type="presParOf" srcId="{E928D8DA-BE04-4798-9741-07FDAB2EAE41}" destId="{0C0F2864-9BCB-47F2-8350-B8E1AB2DE511}" srcOrd="1" destOrd="0" presId="urn:microsoft.com/office/officeart/2005/8/layout/hierarchy2"/>
    <dgm:cxn modelId="{D627C994-8915-4C59-A635-BBD3DE9FA276}" type="presParOf" srcId="{0C0F2864-9BCB-47F2-8350-B8E1AB2DE511}" destId="{4BE1C3C2-B9D1-4B20-8062-FFAA9AAEE7DA}" srcOrd="0" destOrd="0" presId="urn:microsoft.com/office/officeart/2005/8/layout/hierarchy2"/>
    <dgm:cxn modelId="{4D0AAA72-EA0C-49FD-AB9C-A7B71B98A97E}" type="presParOf" srcId="{4BE1C3C2-B9D1-4B20-8062-FFAA9AAEE7DA}" destId="{CF13F024-7A36-443B-9840-1FB47EE02573}" srcOrd="0" destOrd="0" presId="urn:microsoft.com/office/officeart/2005/8/layout/hierarchy2"/>
    <dgm:cxn modelId="{231875A4-A405-4973-84C7-B4AEB323C3AE}" type="presParOf" srcId="{0C0F2864-9BCB-47F2-8350-B8E1AB2DE511}" destId="{074859CF-D027-40EE-B601-122AF7FAB4D5}" srcOrd="1" destOrd="0" presId="urn:microsoft.com/office/officeart/2005/8/layout/hierarchy2"/>
    <dgm:cxn modelId="{7BA87DCF-BC1C-4B7F-9AF4-823A6220598F}" type="presParOf" srcId="{074859CF-D027-40EE-B601-122AF7FAB4D5}" destId="{E6FD8135-EC9B-4B17-A5C8-D03779DFCAE6}" srcOrd="0" destOrd="0" presId="urn:microsoft.com/office/officeart/2005/8/layout/hierarchy2"/>
    <dgm:cxn modelId="{757D5AA1-FD75-478C-9985-9EE7D37D2AB5}" type="presParOf" srcId="{074859CF-D027-40EE-B601-122AF7FAB4D5}" destId="{334B69C4-DB2F-4FEF-8759-F064F11B0E00}" srcOrd="1" destOrd="0" presId="urn:microsoft.com/office/officeart/2005/8/layout/hierarchy2"/>
    <dgm:cxn modelId="{674916EE-8CAB-49CB-8598-C3E72B1D0148}" type="presParOf" srcId="{0C0F2864-9BCB-47F2-8350-B8E1AB2DE511}" destId="{345FC1BA-CD08-4D0C-A202-0A15EA665F12}" srcOrd="2" destOrd="0" presId="urn:microsoft.com/office/officeart/2005/8/layout/hierarchy2"/>
    <dgm:cxn modelId="{E826D774-2191-4351-BCDB-575F2AA48F32}" type="presParOf" srcId="{345FC1BA-CD08-4D0C-A202-0A15EA665F12}" destId="{23D0329C-746C-48D4-A79A-F3129267659A}" srcOrd="0" destOrd="0" presId="urn:microsoft.com/office/officeart/2005/8/layout/hierarchy2"/>
    <dgm:cxn modelId="{4447BCF8-D172-41D1-8467-C99AC6BA3A3F}" type="presParOf" srcId="{0C0F2864-9BCB-47F2-8350-B8E1AB2DE511}" destId="{97309CA6-80B7-448D-A025-1A9E91D32916}" srcOrd="3" destOrd="0" presId="urn:microsoft.com/office/officeart/2005/8/layout/hierarchy2"/>
    <dgm:cxn modelId="{AEF244FA-1DA9-4D30-8781-91A1B5E20C95}" type="presParOf" srcId="{97309CA6-80B7-448D-A025-1A9E91D32916}" destId="{B03372AC-4357-4B3B-B688-DAE7A5FE5647}" srcOrd="0" destOrd="0" presId="urn:microsoft.com/office/officeart/2005/8/layout/hierarchy2"/>
    <dgm:cxn modelId="{A56FC5BE-0DF7-4F77-807C-64D6A5737228}" type="presParOf" srcId="{97309CA6-80B7-448D-A025-1A9E91D32916}" destId="{E9ED98B4-2ACE-4B0C-95A6-57564469AEA4}" srcOrd="1" destOrd="0" presId="urn:microsoft.com/office/officeart/2005/8/layout/hierarchy2"/>
    <dgm:cxn modelId="{04FB6839-DAC3-41FB-8E21-330B3F1BDCB7}" type="presParOf" srcId="{E9ED98B4-2ACE-4B0C-95A6-57564469AEA4}" destId="{D0A87C35-CB09-46B3-A5BB-8CAF2BECF95A}" srcOrd="0" destOrd="0" presId="urn:microsoft.com/office/officeart/2005/8/layout/hierarchy2"/>
    <dgm:cxn modelId="{6CDA4A78-B51B-4B0F-9A3E-1C4A1C3709ED}" type="presParOf" srcId="{D0A87C35-CB09-46B3-A5BB-8CAF2BECF95A}" destId="{26A703CC-8E88-434C-B00E-8D3348CA597F}" srcOrd="0" destOrd="0" presId="urn:microsoft.com/office/officeart/2005/8/layout/hierarchy2"/>
    <dgm:cxn modelId="{918CBC9B-9EF4-4436-BCC6-23B831F425AB}" type="presParOf" srcId="{E9ED98B4-2ACE-4B0C-95A6-57564469AEA4}" destId="{5D2ED42B-8981-49EB-B8DE-A4C89CC31FB0}" srcOrd="1" destOrd="0" presId="urn:microsoft.com/office/officeart/2005/8/layout/hierarchy2"/>
    <dgm:cxn modelId="{4CB45DA2-7EAF-4AB9-870D-A6C09D8E3688}" type="presParOf" srcId="{5D2ED42B-8981-49EB-B8DE-A4C89CC31FB0}" destId="{54B3A6CB-3B94-4253-8DED-2A5F4C6FFC85}" srcOrd="0" destOrd="0" presId="urn:microsoft.com/office/officeart/2005/8/layout/hierarchy2"/>
    <dgm:cxn modelId="{63065F06-874F-48AE-8F42-25F0EA558ADB}" type="presParOf" srcId="{5D2ED42B-8981-49EB-B8DE-A4C89CC31FB0}" destId="{D9816C1A-E66E-4B20-B6D7-4F193069A50B}" srcOrd="1" destOrd="0" presId="urn:microsoft.com/office/officeart/2005/8/layout/hierarchy2"/>
    <dgm:cxn modelId="{DEAEAD33-703F-4B2C-8CE0-D7E74137B3EE}" type="presParOf" srcId="{E9ED98B4-2ACE-4B0C-95A6-57564469AEA4}" destId="{46A62195-AD39-41D9-AE5D-F254C6D6650D}" srcOrd="2" destOrd="0" presId="urn:microsoft.com/office/officeart/2005/8/layout/hierarchy2"/>
    <dgm:cxn modelId="{108AAF86-E0AD-448E-8092-F8A65475181E}" type="presParOf" srcId="{46A62195-AD39-41D9-AE5D-F254C6D6650D}" destId="{945EE739-2332-4636-A4A0-F486F053823D}" srcOrd="0" destOrd="0" presId="urn:microsoft.com/office/officeart/2005/8/layout/hierarchy2"/>
    <dgm:cxn modelId="{C1D5931F-FFA2-4D7F-AA5E-688B98433E79}" type="presParOf" srcId="{E9ED98B4-2ACE-4B0C-95A6-57564469AEA4}" destId="{501E9C7D-F312-42A3-A551-DF81805D2144}" srcOrd="3" destOrd="0" presId="urn:microsoft.com/office/officeart/2005/8/layout/hierarchy2"/>
    <dgm:cxn modelId="{9598E3B1-A022-45C8-AE76-559C0935395C}" type="presParOf" srcId="{501E9C7D-F312-42A3-A551-DF81805D2144}" destId="{8C596541-99F9-4DA7-A767-2BD5FAD6551F}" srcOrd="0" destOrd="0" presId="urn:microsoft.com/office/officeart/2005/8/layout/hierarchy2"/>
    <dgm:cxn modelId="{4C9FCE1F-C8C4-40F8-82A1-377A065D8650}" type="presParOf" srcId="{501E9C7D-F312-42A3-A551-DF81805D2144}" destId="{8F7B2447-E806-4B07-AC2F-DFBEA6DC137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95D70C6-4B71-4ABA-A5D3-DB02192E757B}" type="doc">
      <dgm:prSet loTypeId="urn:microsoft.com/office/officeart/2005/8/layout/hierarchy2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F28908D-46C8-4E59-B043-B12FB2EF5290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0F298E5F-F6A6-4075-A011-28C303BBE2CD}" type="par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BE1D13C-E1DA-4752-BC4D-5A27207F7880}" type="sib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2F2A54E-B24B-4869-AE8D-8539B0D3B9AC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gm:t>
    </dgm:pt>
    <dgm:pt modelId="{1A3F0CD6-29FA-4E9B-B0F0-BB91A4996CB0}" type="parTrans" cxnId="{C3F837B3-4C93-4A14-93A0-68065AC11F79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750184D-86A0-4314-A7F2-A6436AFF8D10}" type="sibTrans" cxnId="{C3F837B3-4C93-4A14-93A0-68065AC11F79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A06F721-DDCD-4E6A-99EB-7F4FE16EC42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gm:t>
    </dgm:pt>
    <dgm:pt modelId="{57F8DEA0-C509-4161-A81B-568EA7A633C9}" type="parTrans" cxnId="{8D83A363-C037-4E2A-AB44-D1553DB053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1E87AB46-4FF4-4D21-BC0E-730456FA5222}" type="sibTrans" cxnId="{8D83A363-C037-4E2A-AB44-D1553DB053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8687A32-09E9-47EC-955E-46C3ADF5EDDF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gm:t>
    </dgm:pt>
    <dgm:pt modelId="{BDC14B1B-F37B-4204-B3DD-891C9131D15F}" type="parTrans" cxnId="{F8406716-C9BA-4BEF-AAD0-DE9C28C904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991C3A-F7AE-48A0-BEDF-4CF6BFD65F9F}" type="sibTrans" cxnId="{F8406716-C9BA-4BEF-AAD0-DE9C28C904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2DFAF8B0-FF44-4F74-989A-D54D6FAAC3C1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gm:t>
    </dgm:pt>
    <dgm:pt modelId="{421BD43F-DDD4-4975-B18F-585E641271E2}" type="parTrans" cxnId="{582C1B7F-8876-4A2F-9EC9-D472B278CF40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B7E219C-BFD9-4E80-A7CF-B7EB9F0CFA54}" type="sibTrans" cxnId="{582C1B7F-8876-4A2F-9EC9-D472B278CF40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013B199-A247-48DC-A4A9-A679F0947696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gm:t>
    </dgm:pt>
    <dgm:pt modelId="{9E79CB58-1B8B-4354-9459-6BDBAC18DFD1}" type="parTrans" cxnId="{DE2E32EF-9A2B-4105-ACDE-1B81D58E74B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5ACD08BB-D4F8-474A-80B5-6FC85D6A591C}" type="sibTrans" cxnId="{DE2E32EF-9A2B-4105-ACDE-1B81D58E74B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501B802-2A0A-4FBE-9B7A-6F36FD3E25A7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gm:t>
    </dgm:pt>
    <dgm:pt modelId="{7888AE29-21F3-4249-8E2D-4AE49C5C1663}" type="parTrans" cxnId="{A9BF51AA-497E-4DC5-88A0-9781D869FBC7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4CD307C-D595-4038-B06D-F520D18DFA82}" type="sibTrans" cxnId="{A9BF51AA-497E-4DC5-88A0-9781D869FBC7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D0EAE47A-AC7D-4778-9127-6E9C4E1F78B8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gm:t>
    </dgm:pt>
    <dgm:pt modelId="{8D661147-72A1-4408-A709-2533F62349C4}" type="parTrans" cxnId="{33375DE9-FBDE-489D-A291-D77D35CB314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499FF178-F1C8-48AE-B797-7C20FFE7769E}" type="sibTrans" cxnId="{33375DE9-FBDE-489D-A291-D77D35CB314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A162BEA8-B9D6-42DD-8F1B-41154F655CB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gm:t>
    </dgm:pt>
    <dgm:pt modelId="{72A7233A-5BD3-4809-82CC-9437747473CB}" type="parTrans" cxnId="{FE83668F-C67D-4304-86C2-A10C18EFE6E1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87EAC1-7560-4E69-A25C-78D4F270D5F2}" type="sibTrans" cxnId="{FE83668F-C67D-4304-86C2-A10C18EFE6E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FEBE3D7-B084-4849-ADB2-68AEFD4539AE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gm:t>
    </dgm:pt>
    <dgm:pt modelId="{6F5758A5-9CFB-4823-9A24-E20A4B52EA28}" type="parTrans" cxnId="{11A9FDA1-ED5F-4EAB-8C66-8BFCD8C170AF}">
      <dgm:prSet custT="1"/>
      <dgm:spPr/>
      <dgm:t>
        <a:bodyPr/>
        <a:lstStyle/>
        <a:p>
          <a:endParaRPr lang="en-US" sz="1000"/>
        </a:p>
      </dgm:t>
    </dgm:pt>
    <dgm:pt modelId="{D732DF65-7516-4766-8D8F-5F5E6DFD1DD9}" type="sibTrans" cxnId="{11A9FDA1-ED5F-4EAB-8C66-8BFCD8C170AF}">
      <dgm:prSet/>
      <dgm:spPr/>
      <dgm:t>
        <a:bodyPr/>
        <a:lstStyle/>
        <a:p>
          <a:endParaRPr lang="en-US" sz="3600"/>
        </a:p>
      </dgm:t>
    </dgm:pt>
    <dgm:pt modelId="{D58D8A31-080A-4673-8A4F-A578731C2370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gm:t>
    </dgm:pt>
    <dgm:pt modelId="{6059B711-D524-42EF-BB2E-803CAF2A9EDD}" type="parTrans" cxnId="{9DC0BC70-105C-484D-8662-B1246118444E}">
      <dgm:prSet custT="1"/>
      <dgm:spPr/>
      <dgm:t>
        <a:bodyPr/>
        <a:lstStyle/>
        <a:p>
          <a:endParaRPr lang="en-US" sz="1000"/>
        </a:p>
      </dgm:t>
    </dgm:pt>
    <dgm:pt modelId="{B96EC198-7147-471C-AFFE-72DEBD23A503}" type="sibTrans" cxnId="{9DC0BC70-105C-484D-8662-B1246118444E}">
      <dgm:prSet/>
      <dgm:spPr/>
      <dgm:t>
        <a:bodyPr/>
        <a:lstStyle/>
        <a:p>
          <a:endParaRPr lang="en-US" sz="3600"/>
        </a:p>
      </dgm:t>
    </dgm:pt>
    <dgm:pt modelId="{465E2181-B8DD-4A43-8EAA-7D88F93B85BE}" type="pres">
      <dgm:prSet presAssocID="{B95D70C6-4B71-4ABA-A5D3-DB02192E75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F4DD6-D338-4EFD-BDF5-C1F3AF7B22F3}" type="pres">
      <dgm:prSet presAssocID="{EF28908D-46C8-4E59-B043-B12FB2EF5290}" presName="root1" presStyleCnt="0"/>
      <dgm:spPr/>
    </dgm:pt>
    <dgm:pt modelId="{7C2A8C0C-734E-417D-8DA0-B7873674733C}" type="pres">
      <dgm:prSet presAssocID="{EF28908D-46C8-4E59-B043-B12FB2EF529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EF1112-46AE-4118-8E47-AEBE3A24F9B8}" type="pres">
      <dgm:prSet presAssocID="{EF28908D-46C8-4E59-B043-B12FB2EF5290}" presName="level2hierChild" presStyleCnt="0"/>
      <dgm:spPr/>
    </dgm:pt>
    <dgm:pt modelId="{E0808576-DA22-4677-B06E-A84707ECAFD3}" type="pres">
      <dgm:prSet presAssocID="{1A3F0CD6-29FA-4E9B-B0F0-BB91A4996CB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9172C-7E2F-453B-9C80-08813312C218}" type="pres">
      <dgm:prSet presAssocID="{1A3F0CD6-29FA-4E9B-B0F0-BB91A4996CB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082B67E-1596-46B2-9DA8-120252EDD967}" type="pres">
      <dgm:prSet presAssocID="{62F2A54E-B24B-4869-AE8D-8539B0D3B9AC}" presName="root2" presStyleCnt="0"/>
      <dgm:spPr/>
    </dgm:pt>
    <dgm:pt modelId="{F24A2C00-9A87-4611-BB0A-D257ADE3843B}" type="pres">
      <dgm:prSet presAssocID="{62F2A54E-B24B-4869-AE8D-8539B0D3B9AC}" presName="LevelTwoTextNode" presStyleLbl="node2" presStyleIdx="0" presStyleCnt="2" custScaleY="183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6168D4-5002-481E-8E2E-B287B155002A}" type="pres">
      <dgm:prSet presAssocID="{62F2A54E-B24B-4869-AE8D-8539B0D3B9AC}" presName="level3hierChild" presStyleCnt="0"/>
      <dgm:spPr/>
    </dgm:pt>
    <dgm:pt modelId="{D62A0202-2A71-4FEF-8EC3-82B7089F3489}" type="pres">
      <dgm:prSet presAssocID="{57F8DEA0-C509-4161-A81B-568EA7A633C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06E0917-6AA7-484F-8878-7B6825B4CBF2}" type="pres">
      <dgm:prSet presAssocID="{57F8DEA0-C509-4161-A81B-568EA7A633C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1A1872D-547F-435A-A233-25EC67FDB3E4}" type="pres">
      <dgm:prSet presAssocID="{6A06F721-DDCD-4E6A-99EB-7F4FE16EC42B}" presName="root2" presStyleCnt="0"/>
      <dgm:spPr/>
    </dgm:pt>
    <dgm:pt modelId="{74227D56-B7B8-4059-B7DF-39DD9CA324E0}" type="pres">
      <dgm:prSet presAssocID="{6A06F721-DDCD-4E6A-99EB-7F4FE16EC42B}" presName="LevelTwoTextNode" presStyleLbl="node2" presStyleIdx="1" presStyleCnt="2" custScaleY="183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7A769-C1F9-4B24-AB84-7351B3C69B55}" type="pres">
      <dgm:prSet presAssocID="{6A06F721-DDCD-4E6A-99EB-7F4FE16EC42B}" presName="level3hierChild" presStyleCnt="0"/>
      <dgm:spPr/>
    </dgm:pt>
    <dgm:pt modelId="{3BE82532-63B2-4A7C-8CDB-BD015074731A}" type="pres">
      <dgm:prSet presAssocID="{BDC14B1B-F37B-4204-B3DD-891C9131D15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B4C5D0B4-C642-4783-BD92-22837DCD646C}" type="pres">
      <dgm:prSet presAssocID="{BDC14B1B-F37B-4204-B3DD-891C9131D15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4CC76EAF-0915-4BD9-B23C-958752AC13EF}" type="pres">
      <dgm:prSet presAssocID="{C8687A32-09E9-47EC-955E-46C3ADF5EDDF}" presName="root2" presStyleCnt="0"/>
      <dgm:spPr/>
    </dgm:pt>
    <dgm:pt modelId="{1CB35B98-22E6-4EB2-A1A4-D8C500B72C4C}" type="pres">
      <dgm:prSet presAssocID="{C8687A32-09E9-47EC-955E-46C3ADF5EDDF}" presName="LevelTwoTextNode" presStyleLbl="node3" presStyleIdx="0" presStyleCnt="2" custScaleY="145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A1AB82-F8D8-4D86-9F3E-1F1EC984D632}" type="pres">
      <dgm:prSet presAssocID="{C8687A32-09E9-47EC-955E-46C3ADF5EDDF}" presName="level3hierChild" presStyleCnt="0"/>
      <dgm:spPr/>
    </dgm:pt>
    <dgm:pt modelId="{859848B1-F64A-44D4-827B-2860922FF555}" type="pres">
      <dgm:prSet presAssocID="{421BD43F-DDD4-4975-B18F-585E641271E2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7CDDBDB-9757-481B-83B3-E056B310D2F7}" type="pres">
      <dgm:prSet presAssocID="{421BD43F-DDD4-4975-B18F-585E641271E2}" presName="connTx" presStyleLbl="parChTrans1D3" presStyleIdx="1" presStyleCnt="2"/>
      <dgm:spPr/>
      <dgm:t>
        <a:bodyPr/>
        <a:lstStyle/>
        <a:p>
          <a:endParaRPr lang="en-US"/>
        </a:p>
      </dgm:t>
    </dgm:pt>
    <dgm:pt modelId="{F218F931-1B5B-49DA-AB1D-ADC203AD0EF8}" type="pres">
      <dgm:prSet presAssocID="{2DFAF8B0-FF44-4F74-989A-D54D6FAAC3C1}" presName="root2" presStyleCnt="0"/>
      <dgm:spPr/>
    </dgm:pt>
    <dgm:pt modelId="{87FEC464-0826-46F6-83D6-3AC2638A4D68}" type="pres">
      <dgm:prSet presAssocID="{2DFAF8B0-FF44-4F74-989A-D54D6FAAC3C1}" presName="LevelTwoTextNode" presStyleLbl="node3" presStyleIdx="1" presStyleCnt="2" custScaleY="144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1430FA-EB8F-4E99-9456-07D89F30ACA6}" type="pres">
      <dgm:prSet presAssocID="{2DFAF8B0-FF44-4F74-989A-D54D6FAAC3C1}" presName="level3hierChild" presStyleCnt="0"/>
      <dgm:spPr/>
    </dgm:pt>
    <dgm:pt modelId="{05BEB527-84C1-492D-8B87-4BD0F6019E36}" type="pres">
      <dgm:prSet presAssocID="{9E79CB58-1B8B-4354-9459-6BDBAC18DFD1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048F3D87-759A-4684-94BE-967184294EB8}" type="pres">
      <dgm:prSet presAssocID="{9E79CB58-1B8B-4354-9459-6BDBAC18DFD1}" presName="connTx" presStyleLbl="parChTrans1D4" presStyleIdx="0" presStyleCnt="6"/>
      <dgm:spPr/>
      <dgm:t>
        <a:bodyPr/>
        <a:lstStyle/>
        <a:p>
          <a:endParaRPr lang="en-US"/>
        </a:p>
      </dgm:t>
    </dgm:pt>
    <dgm:pt modelId="{2A0C42F3-ABE6-4DDD-81B3-002789E0043C}" type="pres">
      <dgm:prSet presAssocID="{7013B199-A247-48DC-A4A9-A679F0947696}" presName="root2" presStyleCnt="0"/>
      <dgm:spPr/>
    </dgm:pt>
    <dgm:pt modelId="{E824950A-5356-444D-9D16-A08369E8D499}" type="pres">
      <dgm:prSet presAssocID="{7013B199-A247-48DC-A4A9-A679F0947696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0B991-CCF9-4068-9FD7-C855CE1BBA0E}" type="pres">
      <dgm:prSet presAssocID="{7013B199-A247-48DC-A4A9-A679F0947696}" presName="level3hierChild" presStyleCnt="0"/>
      <dgm:spPr/>
    </dgm:pt>
    <dgm:pt modelId="{828505C9-77FD-43C2-8A79-3CFD85DB4275}" type="pres">
      <dgm:prSet presAssocID="{7888AE29-21F3-4249-8E2D-4AE49C5C1663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C1B425B9-91CE-4BD2-81A6-7E5016372915}" type="pres">
      <dgm:prSet presAssocID="{7888AE29-21F3-4249-8E2D-4AE49C5C1663}" presName="connTx" presStyleLbl="parChTrans1D4" presStyleIdx="1" presStyleCnt="6"/>
      <dgm:spPr/>
      <dgm:t>
        <a:bodyPr/>
        <a:lstStyle/>
        <a:p>
          <a:endParaRPr lang="en-US"/>
        </a:p>
      </dgm:t>
    </dgm:pt>
    <dgm:pt modelId="{E928D8DA-BE04-4798-9741-07FDAB2EAE41}" type="pres">
      <dgm:prSet presAssocID="{6501B802-2A0A-4FBE-9B7A-6F36FD3E25A7}" presName="root2" presStyleCnt="0"/>
      <dgm:spPr/>
    </dgm:pt>
    <dgm:pt modelId="{BC6B4949-BA41-4A88-80B8-6B11C3272117}" type="pres">
      <dgm:prSet presAssocID="{6501B802-2A0A-4FBE-9B7A-6F36FD3E25A7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0F2864-9BCB-47F2-8350-B8E1AB2DE511}" type="pres">
      <dgm:prSet presAssocID="{6501B802-2A0A-4FBE-9B7A-6F36FD3E25A7}" presName="level3hierChild" presStyleCnt="0"/>
      <dgm:spPr/>
    </dgm:pt>
    <dgm:pt modelId="{4BE1C3C2-B9D1-4B20-8062-FFAA9AAEE7DA}" type="pres">
      <dgm:prSet presAssocID="{8D661147-72A1-4408-A709-2533F62349C4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CF13F024-7A36-443B-9840-1FB47EE02573}" type="pres">
      <dgm:prSet presAssocID="{8D661147-72A1-4408-A709-2533F62349C4}" presName="connTx" presStyleLbl="parChTrans1D4" presStyleIdx="2" presStyleCnt="6"/>
      <dgm:spPr/>
      <dgm:t>
        <a:bodyPr/>
        <a:lstStyle/>
        <a:p>
          <a:endParaRPr lang="en-US"/>
        </a:p>
      </dgm:t>
    </dgm:pt>
    <dgm:pt modelId="{074859CF-D027-40EE-B601-122AF7FAB4D5}" type="pres">
      <dgm:prSet presAssocID="{D0EAE47A-AC7D-4778-9127-6E9C4E1F78B8}" presName="root2" presStyleCnt="0"/>
      <dgm:spPr/>
    </dgm:pt>
    <dgm:pt modelId="{E6FD8135-EC9B-4B17-A5C8-D03779DFCAE6}" type="pres">
      <dgm:prSet presAssocID="{D0EAE47A-AC7D-4778-9127-6E9C4E1F78B8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B69C4-DB2F-4FEF-8759-F064F11B0E00}" type="pres">
      <dgm:prSet presAssocID="{D0EAE47A-AC7D-4778-9127-6E9C4E1F78B8}" presName="level3hierChild" presStyleCnt="0"/>
      <dgm:spPr/>
    </dgm:pt>
    <dgm:pt modelId="{345FC1BA-CD08-4D0C-A202-0A15EA665F12}" type="pres">
      <dgm:prSet presAssocID="{72A7233A-5BD3-4809-82CC-9437747473CB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23D0329C-746C-48D4-A79A-F3129267659A}" type="pres">
      <dgm:prSet presAssocID="{72A7233A-5BD3-4809-82CC-9437747473CB}" presName="connTx" presStyleLbl="parChTrans1D4" presStyleIdx="3" presStyleCnt="6"/>
      <dgm:spPr/>
      <dgm:t>
        <a:bodyPr/>
        <a:lstStyle/>
        <a:p>
          <a:endParaRPr lang="en-US"/>
        </a:p>
      </dgm:t>
    </dgm:pt>
    <dgm:pt modelId="{97309CA6-80B7-448D-A025-1A9E91D32916}" type="pres">
      <dgm:prSet presAssocID="{A162BEA8-B9D6-42DD-8F1B-41154F655CBB}" presName="root2" presStyleCnt="0"/>
      <dgm:spPr/>
    </dgm:pt>
    <dgm:pt modelId="{B03372AC-4357-4B3B-B688-DAE7A5FE5647}" type="pres">
      <dgm:prSet presAssocID="{A162BEA8-B9D6-42DD-8F1B-41154F655CBB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D98B4-2ACE-4B0C-95A6-57564469AEA4}" type="pres">
      <dgm:prSet presAssocID="{A162BEA8-B9D6-42DD-8F1B-41154F655CBB}" presName="level3hierChild" presStyleCnt="0"/>
      <dgm:spPr/>
    </dgm:pt>
    <dgm:pt modelId="{D0A87C35-CB09-46B3-A5BB-8CAF2BECF95A}" type="pres">
      <dgm:prSet presAssocID="{6F5758A5-9CFB-4823-9A24-E20A4B52EA28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26A703CC-8E88-434C-B00E-8D3348CA597F}" type="pres">
      <dgm:prSet presAssocID="{6F5758A5-9CFB-4823-9A24-E20A4B52EA28}" presName="connTx" presStyleLbl="parChTrans1D4" presStyleIdx="4" presStyleCnt="6"/>
      <dgm:spPr/>
      <dgm:t>
        <a:bodyPr/>
        <a:lstStyle/>
        <a:p>
          <a:endParaRPr lang="en-US"/>
        </a:p>
      </dgm:t>
    </dgm:pt>
    <dgm:pt modelId="{5D2ED42B-8981-49EB-B8DE-A4C89CC31FB0}" type="pres">
      <dgm:prSet presAssocID="{EFEBE3D7-B084-4849-ADB2-68AEFD4539AE}" presName="root2" presStyleCnt="0"/>
      <dgm:spPr/>
    </dgm:pt>
    <dgm:pt modelId="{54B3A6CB-3B94-4253-8DED-2A5F4C6FFC85}" type="pres">
      <dgm:prSet presAssocID="{EFEBE3D7-B084-4849-ADB2-68AEFD4539AE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816C1A-E66E-4B20-B6D7-4F193069A50B}" type="pres">
      <dgm:prSet presAssocID="{EFEBE3D7-B084-4849-ADB2-68AEFD4539AE}" presName="level3hierChild" presStyleCnt="0"/>
      <dgm:spPr/>
    </dgm:pt>
    <dgm:pt modelId="{46A62195-AD39-41D9-AE5D-F254C6D6650D}" type="pres">
      <dgm:prSet presAssocID="{6059B711-D524-42EF-BB2E-803CAF2A9EDD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945EE739-2332-4636-A4A0-F486F053823D}" type="pres">
      <dgm:prSet presAssocID="{6059B711-D524-42EF-BB2E-803CAF2A9EDD}" presName="connTx" presStyleLbl="parChTrans1D4" presStyleIdx="5" presStyleCnt="6"/>
      <dgm:spPr/>
      <dgm:t>
        <a:bodyPr/>
        <a:lstStyle/>
        <a:p>
          <a:endParaRPr lang="en-US"/>
        </a:p>
      </dgm:t>
    </dgm:pt>
    <dgm:pt modelId="{501E9C7D-F312-42A3-A551-DF81805D2144}" type="pres">
      <dgm:prSet presAssocID="{D58D8A31-080A-4673-8A4F-A578731C2370}" presName="root2" presStyleCnt="0"/>
      <dgm:spPr/>
    </dgm:pt>
    <dgm:pt modelId="{8C596541-99F9-4DA7-A767-2BD5FAD6551F}" type="pres">
      <dgm:prSet presAssocID="{D58D8A31-080A-4673-8A4F-A578731C237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B2447-E806-4B07-AC2F-DFBEA6DC1374}" type="pres">
      <dgm:prSet presAssocID="{D58D8A31-080A-4673-8A4F-A578731C2370}" presName="level3hierChild" presStyleCnt="0"/>
      <dgm:spPr/>
    </dgm:pt>
  </dgm:ptLst>
  <dgm:cxnLst>
    <dgm:cxn modelId="{FB835769-A9CC-4051-B823-766B481B1465}" type="presOf" srcId="{D58D8A31-080A-4673-8A4F-A578731C2370}" destId="{8C596541-99F9-4DA7-A767-2BD5FAD6551F}" srcOrd="0" destOrd="0" presId="urn:microsoft.com/office/officeart/2005/8/layout/hierarchy2"/>
    <dgm:cxn modelId="{AF85DE89-7EE0-40AA-8112-FFF56E0CE2F0}" type="presOf" srcId="{6F5758A5-9CFB-4823-9A24-E20A4B52EA28}" destId="{26A703CC-8E88-434C-B00E-8D3348CA597F}" srcOrd="1" destOrd="0" presId="urn:microsoft.com/office/officeart/2005/8/layout/hierarchy2"/>
    <dgm:cxn modelId="{71734C6A-6768-419F-B24B-99EB77371268}" type="presOf" srcId="{EF28908D-46C8-4E59-B043-B12FB2EF5290}" destId="{7C2A8C0C-734E-417D-8DA0-B7873674733C}" srcOrd="0" destOrd="0" presId="urn:microsoft.com/office/officeart/2005/8/layout/hierarchy2"/>
    <dgm:cxn modelId="{AE499045-8F55-4717-86AC-CD31F59DC53E}" type="presOf" srcId="{6F5758A5-9CFB-4823-9A24-E20A4B52EA28}" destId="{D0A87C35-CB09-46B3-A5BB-8CAF2BECF95A}" srcOrd="0" destOrd="0" presId="urn:microsoft.com/office/officeart/2005/8/layout/hierarchy2"/>
    <dgm:cxn modelId="{62ACF86E-8167-4BBD-A9E9-09B886C98848}" type="presOf" srcId="{421BD43F-DDD4-4975-B18F-585E641271E2}" destId="{67CDDBDB-9757-481B-83B3-E056B310D2F7}" srcOrd="1" destOrd="0" presId="urn:microsoft.com/office/officeart/2005/8/layout/hierarchy2"/>
    <dgm:cxn modelId="{AC210FAE-BF38-4476-8E08-0A615E368D27}" type="presOf" srcId="{D0EAE47A-AC7D-4778-9127-6E9C4E1F78B8}" destId="{E6FD8135-EC9B-4B17-A5C8-D03779DFCAE6}" srcOrd="0" destOrd="0" presId="urn:microsoft.com/office/officeart/2005/8/layout/hierarchy2"/>
    <dgm:cxn modelId="{18B3A2C9-3C0E-4DAA-B946-24BF9DD01381}" type="presOf" srcId="{1A3F0CD6-29FA-4E9B-B0F0-BB91A4996CB0}" destId="{1779172C-7E2F-453B-9C80-08813312C218}" srcOrd="1" destOrd="0" presId="urn:microsoft.com/office/officeart/2005/8/layout/hierarchy2"/>
    <dgm:cxn modelId="{E58D7476-AA39-4629-946B-DBAD7B32C38C}" type="presOf" srcId="{A162BEA8-B9D6-42DD-8F1B-41154F655CBB}" destId="{B03372AC-4357-4B3B-B688-DAE7A5FE5647}" srcOrd="0" destOrd="0" presId="urn:microsoft.com/office/officeart/2005/8/layout/hierarchy2"/>
    <dgm:cxn modelId="{B747A987-56F5-45AB-AAE9-A4238C15AB44}" type="presOf" srcId="{BDC14B1B-F37B-4204-B3DD-891C9131D15F}" destId="{B4C5D0B4-C642-4783-BD92-22837DCD646C}" srcOrd="1" destOrd="0" presId="urn:microsoft.com/office/officeart/2005/8/layout/hierarchy2"/>
    <dgm:cxn modelId="{582C1B7F-8876-4A2F-9EC9-D472B278CF40}" srcId="{6A06F721-DDCD-4E6A-99EB-7F4FE16EC42B}" destId="{2DFAF8B0-FF44-4F74-989A-D54D6FAAC3C1}" srcOrd="1" destOrd="0" parTransId="{421BD43F-DDD4-4975-B18F-585E641271E2}" sibTransId="{CB7E219C-BFD9-4E80-A7CF-B7EB9F0CFA54}"/>
    <dgm:cxn modelId="{5554BFAD-D980-4D2D-8ADC-FB850D06A7F5}" type="presOf" srcId="{57F8DEA0-C509-4161-A81B-568EA7A633C9}" destId="{606E0917-6AA7-484F-8878-7B6825B4CBF2}" srcOrd="1" destOrd="0" presId="urn:microsoft.com/office/officeart/2005/8/layout/hierarchy2"/>
    <dgm:cxn modelId="{2857E7D3-2A24-4D0A-BD3D-8BC0AB8882F1}" type="presOf" srcId="{6059B711-D524-42EF-BB2E-803CAF2A9EDD}" destId="{945EE739-2332-4636-A4A0-F486F053823D}" srcOrd="1" destOrd="0" presId="urn:microsoft.com/office/officeart/2005/8/layout/hierarchy2"/>
    <dgm:cxn modelId="{2B87DAA3-FE20-44AF-AB10-A6B282FBA10A}" type="presOf" srcId="{B95D70C6-4B71-4ABA-A5D3-DB02192E757B}" destId="{465E2181-B8DD-4A43-8EAA-7D88F93B85BE}" srcOrd="0" destOrd="0" presId="urn:microsoft.com/office/officeart/2005/8/layout/hierarchy2"/>
    <dgm:cxn modelId="{33375DE9-FBDE-489D-A291-D77D35CB3146}" srcId="{6501B802-2A0A-4FBE-9B7A-6F36FD3E25A7}" destId="{D0EAE47A-AC7D-4778-9127-6E9C4E1F78B8}" srcOrd="0" destOrd="0" parTransId="{8D661147-72A1-4408-A709-2533F62349C4}" sibTransId="{499FF178-F1C8-48AE-B797-7C20FFE7769E}"/>
    <dgm:cxn modelId="{6DEE1D37-A8AF-4E37-99FF-53F568BB75FC}" type="presOf" srcId="{6059B711-D524-42EF-BB2E-803CAF2A9EDD}" destId="{46A62195-AD39-41D9-AE5D-F254C6D6650D}" srcOrd="0" destOrd="0" presId="urn:microsoft.com/office/officeart/2005/8/layout/hierarchy2"/>
    <dgm:cxn modelId="{DD6A5831-D72C-4E52-86F7-84485AFE8194}" type="presOf" srcId="{421BD43F-DDD4-4975-B18F-585E641271E2}" destId="{859848B1-F64A-44D4-827B-2860922FF555}" srcOrd="0" destOrd="0" presId="urn:microsoft.com/office/officeart/2005/8/layout/hierarchy2"/>
    <dgm:cxn modelId="{6F53FF24-917F-4E08-BFE5-9EAC5AC829AB}" type="presOf" srcId="{7888AE29-21F3-4249-8E2D-4AE49C5C1663}" destId="{C1B425B9-91CE-4BD2-81A6-7E5016372915}" srcOrd="1" destOrd="0" presId="urn:microsoft.com/office/officeart/2005/8/layout/hierarchy2"/>
    <dgm:cxn modelId="{A05B7675-63D0-4DA8-A56B-59967795AA12}" type="presOf" srcId="{72A7233A-5BD3-4809-82CC-9437747473CB}" destId="{23D0329C-746C-48D4-A79A-F3129267659A}" srcOrd="1" destOrd="0" presId="urn:microsoft.com/office/officeart/2005/8/layout/hierarchy2"/>
    <dgm:cxn modelId="{FE83668F-C67D-4304-86C2-A10C18EFE6E1}" srcId="{6501B802-2A0A-4FBE-9B7A-6F36FD3E25A7}" destId="{A162BEA8-B9D6-42DD-8F1B-41154F655CBB}" srcOrd="1" destOrd="0" parTransId="{72A7233A-5BD3-4809-82CC-9437747473CB}" sibTransId="{7F87EAC1-7560-4E69-A25C-78D4F270D5F2}"/>
    <dgm:cxn modelId="{1DF43AEF-6F4E-4122-A91E-A970E4A225B9}" type="presOf" srcId="{2DFAF8B0-FF44-4F74-989A-D54D6FAAC3C1}" destId="{87FEC464-0826-46F6-83D6-3AC2638A4D68}" srcOrd="0" destOrd="0" presId="urn:microsoft.com/office/officeart/2005/8/layout/hierarchy2"/>
    <dgm:cxn modelId="{DE2E32EF-9A2B-4105-ACDE-1B81D58E74B6}" srcId="{2DFAF8B0-FF44-4F74-989A-D54D6FAAC3C1}" destId="{7013B199-A247-48DC-A4A9-A679F0947696}" srcOrd="0" destOrd="0" parTransId="{9E79CB58-1B8B-4354-9459-6BDBAC18DFD1}" sibTransId="{5ACD08BB-D4F8-474A-80B5-6FC85D6A591C}"/>
    <dgm:cxn modelId="{0CDAC3E3-A6EF-4451-A093-D67055DA73B9}" type="presOf" srcId="{6A06F721-DDCD-4E6A-99EB-7F4FE16EC42B}" destId="{74227D56-B7B8-4059-B7DF-39DD9CA324E0}" srcOrd="0" destOrd="0" presId="urn:microsoft.com/office/officeart/2005/8/layout/hierarchy2"/>
    <dgm:cxn modelId="{045025A0-4EAE-4B8E-8148-28BAEA4269B1}" type="presOf" srcId="{1A3F0CD6-29FA-4E9B-B0F0-BB91A4996CB0}" destId="{E0808576-DA22-4677-B06E-A84707ECAFD3}" srcOrd="0" destOrd="0" presId="urn:microsoft.com/office/officeart/2005/8/layout/hierarchy2"/>
    <dgm:cxn modelId="{8D83A363-C037-4E2A-AB44-D1553DB05384}" srcId="{EF28908D-46C8-4E59-B043-B12FB2EF5290}" destId="{6A06F721-DDCD-4E6A-99EB-7F4FE16EC42B}" srcOrd="1" destOrd="0" parTransId="{57F8DEA0-C509-4161-A81B-568EA7A633C9}" sibTransId="{1E87AB46-4FF4-4D21-BC0E-730456FA5222}"/>
    <dgm:cxn modelId="{6CC1CC22-B726-41BA-822F-250B9398C505}" type="presOf" srcId="{EFEBE3D7-B084-4849-ADB2-68AEFD4539AE}" destId="{54B3A6CB-3B94-4253-8DED-2A5F4C6FFC85}" srcOrd="0" destOrd="0" presId="urn:microsoft.com/office/officeart/2005/8/layout/hierarchy2"/>
    <dgm:cxn modelId="{0CC8C010-CB32-4C12-BC7E-FCD4CC3132BA}" type="presOf" srcId="{7013B199-A247-48DC-A4A9-A679F0947696}" destId="{E824950A-5356-444D-9D16-A08369E8D499}" srcOrd="0" destOrd="0" presId="urn:microsoft.com/office/officeart/2005/8/layout/hierarchy2"/>
    <dgm:cxn modelId="{A9BF51AA-497E-4DC5-88A0-9781D869FBC7}" srcId="{2DFAF8B0-FF44-4F74-989A-D54D6FAAC3C1}" destId="{6501B802-2A0A-4FBE-9B7A-6F36FD3E25A7}" srcOrd="1" destOrd="0" parTransId="{7888AE29-21F3-4249-8E2D-4AE49C5C1663}" sibTransId="{E4CD307C-D595-4038-B06D-F520D18DFA82}"/>
    <dgm:cxn modelId="{9DC0BC70-105C-484D-8662-B1246118444E}" srcId="{A162BEA8-B9D6-42DD-8F1B-41154F655CBB}" destId="{D58D8A31-080A-4673-8A4F-A578731C2370}" srcOrd="1" destOrd="0" parTransId="{6059B711-D524-42EF-BB2E-803CAF2A9EDD}" sibTransId="{B96EC198-7147-471C-AFFE-72DEBD23A503}"/>
    <dgm:cxn modelId="{14085872-7C05-4B1A-9ABD-A60C69810EC9}" type="presOf" srcId="{8D661147-72A1-4408-A709-2533F62349C4}" destId="{4BE1C3C2-B9D1-4B20-8062-FFAA9AAEE7DA}" srcOrd="0" destOrd="0" presId="urn:microsoft.com/office/officeart/2005/8/layout/hierarchy2"/>
    <dgm:cxn modelId="{F8406716-C9BA-4BEF-AAD0-DE9C28C90484}" srcId="{6A06F721-DDCD-4E6A-99EB-7F4FE16EC42B}" destId="{C8687A32-09E9-47EC-955E-46C3ADF5EDDF}" srcOrd="0" destOrd="0" parTransId="{BDC14B1B-F37B-4204-B3DD-891C9131D15F}" sibTransId="{7F991C3A-F7AE-48A0-BEDF-4CF6BFD65F9F}"/>
    <dgm:cxn modelId="{36901E53-2E53-4C85-9DC1-C239DAEE329F}" type="presOf" srcId="{8D661147-72A1-4408-A709-2533F62349C4}" destId="{CF13F024-7A36-443B-9840-1FB47EE02573}" srcOrd="1" destOrd="0" presId="urn:microsoft.com/office/officeart/2005/8/layout/hierarchy2"/>
    <dgm:cxn modelId="{AB4DB062-6AD0-4BF9-897B-0E482181FFC1}" srcId="{B95D70C6-4B71-4ABA-A5D3-DB02192E757B}" destId="{EF28908D-46C8-4E59-B043-B12FB2EF5290}" srcOrd="0" destOrd="0" parTransId="{0F298E5F-F6A6-4075-A011-28C303BBE2CD}" sibTransId="{7BE1D13C-E1DA-4752-BC4D-5A27207F7880}"/>
    <dgm:cxn modelId="{ACFE26B4-BF79-497F-B873-58A7E02F3CB7}" type="presOf" srcId="{57F8DEA0-C509-4161-A81B-568EA7A633C9}" destId="{D62A0202-2A71-4FEF-8EC3-82B7089F3489}" srcOrd="0" destOrd="0" presId="urn:microsoft.com/office/officeart/2005/8/layout/hierarchy2"/>
    <dgm:cxn modelId="{863732FC-503A-4D26-B56B-904D18A0483D}" type="presOf" srcId="{72A7233A-5BD3-4809-82CC-9437747473CB}" destId="{345FC1BA-CD08-4D0C-A202-0A15EA665F12}" srcOrd="0" destOrd="0" presId="urn:microsoft.com/office/officeart/2005/8/layout/hierarchy2"/>
    <dgm:cxn modelId="{492B7FDC-51F6-40E8-A193-F226AE7DE57F}" type="presOf" srcId="{6501B802-2A0A-4FBE-9B7A-6F36FD3E25A7}" destId="{BC6B4949-BA41-4A88-80B8-6B11C3272117}" srcOrd="0" destOrd="0" presId="urn:microsoft.com/office/officeart/2005/8/layout/hierarchy2"/>
    <dgm:cxn modelId="{482EE3BD-806D-47DF-9752-0E7BA6CA296E}" type="presOf" srcId="{7888AE29-21F3-4249-8E2D-4AE49C5C1663}" destId="{828505C9-77FD-43C2-8A79-3CFD85DB4275}" srcOrd="0" destOrd="0" presId="urn:microsoft.com/office/officeart/2005/8/layout/hierarchy2"/>
    <dgm:cxn modelId="{D59B6D12-06D2-4A83-B843-7A1F67AA481B}" type="presOf" srcId="{9E79CB58-1B8B-4354-9459-6BDBAC18DFD1}" destId="{048F3D87-759A-4684-94BE-967184294EB8}" srcOrd="1" destOrd="0" presId="urn:microsoft.com/office/officeart/2005/8/layout/hierarchy2"/>
    <dgm:cxn modelId="{3F27862C-C8A0-4DFB-BDD9-CE0D9D8239F1}" type="presOf" srcId="{C8687A32-09E9-47EC-955E-46C3ADF5EDDF}" destId="{1CB35B98-22E6-4EB2-A1A4-D8C500B72C4C}" srcOrd="0" destOrd="0" presId="urn:microsoft.com/office/officeart/2005/8/layout/hierarchy2"/>
    <dgm:cxn modelId="{E078D69D-6083-41F1-862F-AE6F0338B9FA}" type="presOf" srcId="{62F2A54E-B24B-4869-AE8D-8539B0D3B9AC}" destId="{F24A2C00-9A87-4611-BB0A-D257ADE3843B}" srcOrd="0" destOrd="0" presId="urn:microsoft.com/office/officeart/2005/8/layout/hierarchy2"/>
    <dgm:cxn modelId="{11A9FDA1-ED5F-4EAB-8C66-8BFCD8C170AF}" srcId="{A162BEA8-B9D6-42DD-8F1B-41154F655CBB}" destId="{EFEBE3D7-B084-4849-ADB2-68AEFD4539AE}" srcOrd="0" destOrd="0" parTransId="{6F5758A5-9CFB-4823-9A24-E20A4B52EA28}" sibTransId="{D732DF65-7516-4766-8D8F-5F5E6DFD1DD9}"/>
    <dgm:cxn modelId="{367E3A4E-ECA6-47C0-AAF2-18FE416A569D}" type="presOf" srcId="{BDC14B1B-F37B-4204-B3DD-891C9131D15F}" destId="{3BE82532-63B2-4A7C-8CDB-BD015074731A}" srcOrd="0" destOrd="0" presId="urn:microsoft.com/office/officeart/2005/8/layout/hierarchy2"/>
    <dgm:cxn modelId="{C3F837B3-4C93-4A14-93A0-68065AC11F79}" srcId="{EF28908D-46C8-4E59-B043-B12FB2EF5290}" destId="{62F2A54E-B24B-4869-AE8D-8539B0D3B9AC}" srcOrd="0" destOrd="0" parTransId="{1A3F0CD6-29FA-4E9B-B0F0-BB91A4996CB0}" sibTransId="{C750184D-86A0-4314-A7F2-A6436AFF8D10}"/>
    <dgm:cxn modelId="{355CBA32-54F2-4A1F-BF0F-C7E4027B93CB}" type="presOf" srcId="{9E79CB58-1B8B-4354-9459-6BDBAC18DFD1}" destId="{05BEB527-84C1-492D-8B87-4BD0F6019E36}" srcOrd="0" destOrd="0" presId="urn:microsoft.com/office/officeart/2005/8/layout/hierarchy2"/>
    <dgm:cxn modelId="{18B99A42-7E32-467E-A115-1E61C4241268}" type="presParOf" srcId="{465E2181-B8DD-4A43-8EAA-7D88F93B85BE}" destId="{E17F4DD6-D338-4EFD-BDF5-C1F3AF7B22F3}" srcOrd="0" destOrd="0" presId="urn:microsoft.com/office/officeart/2005/8/layout/hierarchy2"/>
    <dgm:cxn modelId="{86B3C459-E9CA-4AAB-A31F-441BB6BF3BE1}" type="presParOf" srcId="{E17F4DD6-D338-4EFD-BDF5-C1F3AF7B22F3}" destId="{7C2A8C0C-734E-417D-8DA0-B7873674733C}" srcOrd="0" destOrd="0" presId="urn:microsoft.com/office/officeart/2005/8/layout/hierarchy2"/>
    <dgm:cxn modelId="{B3CF256E-4AB4-4242-8BFF-D984999FFC7D}" type="presParOf" srcId="{E17F4DD6-D338-4EFD-BDF5-C1F3AF7B22F3}" destId="{7AEF1112-46AE-4118-8E47-AEBE3A24F9B8}" srcOrd="1" destOrd="0" presId="urn:microsoft.com/office/officeart/2005/8/layout/hierarchy2"/>
    <dgm:cxn modelId="{7FF797C7-9AA0-4BBE-B89D-2FAA3DC36EA9}" type="presParOf" srcId="{7AEF1112-46AE-4118-8E47-AEBE3A24F9B8}" destId="{E0808576-DA22-4677-B06E-A84707ECAFD3}" srcOrd="0" destOrd="0" presId="urn:microsoft.com/office/officeart/2005/8/layout/hierarchy2"/>
    <dgm:cxn modelId="{2C836337-66BA-4FA5-B2BB-B29ED9FCFA8B}" type="presParOf" srcId="{E0808576-DA22-4677-B06E-A84707ECAFD3}" destId="{1779172C-7E2F-453B-9C80-08813312C218}" srcOrd="0" destOrd="0" presId="urn:microsoft.com/office/officeart/2005/8/layout/hierarchy2"/>
    <dgm:cxn modelId="{F6D37C36-798A-424B-8308-A8D707AA035F}" type="presParOf" srcId="{7AEF1112-46AE-4118-8E47-AEBE3A24F9B8}" destId="{D082B67E-1596-46B2-9DA8-120252EDD967}" srcOrd="1" destOrd="0" presId="urn:microsoft.com/office/officeart/2005/8/layout/hierarchy2"/>
    <dgm:cxn modelId="{BA93D42E-CB84-4635-8DAB-A8B999E9E758}" type="presParOf" srcId="{D082B67E-1596-46B2-9DA8-120252EDD967}" destId="{F24A2C00-9A87-4611-BB0A-D257ADE3843B}" srcOrd="0" destOrd="0" presId="urn:microsoft.com/office/officeart/2005/8/layout/hierarchy2"/>
    <dgm:cxn modelId="{6DC54C72-806E-44A6-93EA-595688FC7644}" type="presParOf" srcId="{D082B67E-1596-46B2-9DA8-120252EDD967}" destId="{E76168D4-5002-481E-8E2E-B287B155002A}" srcOrd="1" destOrd="0" presId="urn:microsoft.com/office/officeart/2005/8/layout/hierarchy2"/>
    <dgm:cxn modelId="{FA0ED7AA-04F2-4042-A978-D8D763179A73}" type="presParOf" srcId="{7AEF1112-46AE-4118-8E47-AEBE3A24F9B8}" destId="{D62A0202-2A71-4FEF-8EC3-82B7089F3489}" srcOrd="2" destOrd="0" presId="urn:microsoft.com/office/officeart/2005/8/layout/hierarchy2"/>
    <dgm:cxn modelId="{E97E944A-A39B-4F1D-8BC7-DE0DB75C73D0}" type="presParOf" srcId="{D62A0202-2A71-4FEF-8EC3-82B7089F3489}" destId="{606E0917-6AA7-484F-8878-7B6825B4CBF2}" srcOrd="0" destOrd="0" presId="urn:microsoft.com/office/officeart/2005/8/layout/hierarchy2"/>
    <dgm:cxn modelId="{59487424-0A1B-439E-813D-A84B6519F72F}" type="presParOf" srcId="{7AEF1112-46AE-4118-8E47-AEBE3A24F9B8}" destId="{D1A1872D-547F-435A-A233-25EC67FDB3E4}" srcOrd="3" destOrd="0" presId="urn:microsoft.com/office/officeart/2005/8/layout/hierarchy2"/>
    <dgm:cxn modelId="{5E60547C-4FF6-4B09-BCC6-A08751B34277}" type="presParOf" srcId="{D1A1872D-547F-435A-A233-25EC67FDB3E4}" destId="{74227D56-B7B8-4059-B7DF-39DD9CA324E0}" srcOrd="0" destOrd="0" presId="urn:microsoft.com/office/officeart/2005/8/layout/hierarchy2"/>
    <dgm:cxn modelId="{D2A7C0F9-A02B-4101-8AA2-3C59686355E1}" type="presParOf" srcId="{D1A1872D-547F-435A-A233-25EC67FDB3E4}" destId="{5F47A769-C1F9-4B24-AB84-7351B3C69B55}" srcOrd="1" destOrd="0" presId="urn:microsoft.com/office/officeart/2005/8/layout/hierarchy2"/>
    <dgm:cxn modelId="{ACDC6E75-D2E4-4F93-ACC9-5D6E34CDA5D2}" type="presParOf" srcId="{5F47A769-C1F9-4B24-AB84-7351B3C69B55}" destId="{3BE82532-63B2-4A7C-8CDB-BD015074731A}" srcOrd="0" destOrd="0" presId="urn:microsoft.com/office/officeart/2005/8/layout/hierarchy2"/>
    <dgm:cxn modelId="{46CF7550-984D-4B00-8CEA-FD71F1256A9E}" type="presParOf" srcId="{3BE82532-63B2-4A7C-8CDB-BD015074731A}" destId="{B4C5D0B4-C642-4783-BD92-22837DCD646C}" srcOrd="0" destOrd="0" presId="urn:microsoft.com/office/officeart/2005/8/layout/hierarchy2"/>
    <dgm:cxn modelId="{5972430A-4342-40D6-BF9C-2B2BCF0CA91F}" type="presParOf" srcId="{5F47A769-C1F9-4B24-AB84-7351B3C69B55}" destId="{4CC76EAF-0915-4BD9-B23C-958752AC13EF}" srcOrd="1" destOrd="0" presId="urn:microsoft.com/office/officeart/2005/8/layout/hierarchy2"/>
    <dgm:cxn modelId="{D829B769-79A3-42AB-A004-B57F72398455}" type="presParOf" srcId="{4CC76EAF-0915-4BD9-B23C-958752AC13EF}" destId="{1CB35B98-22E6-4EB2-A1A4-D8C500B72C4C}" srcOrd="0" destOrd="0" presId="urn:microsoft.com/office/officeart/2005/8/layout/hierarchy2"/>
    <dgm:cxn modelId="{8623C306-EA6D-42BD-82D0-A792487E07BC}" type="presParOf" srcId="{4CC76EAF-0915-4BD9-B23C-958752AC13EF}" destId="{F1A1AB82-F8D8-4D86-9F3E-1F1EC984D632}" srcOrd="1" destOrd="0" presId="urn:microsoft.com/office/officeart/2005/8/layout/hierarchy2"/>
    <dgm:cxn modelId="{AA4242E7-37F5-498A-ABB4-1D8AB452A257}" type="presParOf" srcId="{5F47A769-C1F9-4B24-AB84-7351B3C69B55}" destId="{859848B1-F64A-44D4-827B-2860922FF555}" srcOrd="2" destOrd="0" presId="urn:microsoft.com/office/officeart/2005/8/layout/hierarchy2"/>
    <dgm:cxn modelId="{5E583D7B-FA39-451E-8725-84B6822DF1AF}" type="presParOf" srcId="{859848B1-F64A-44D4-827B-2860922FF555}" destId="{67CDDBDB-9757-481B-83B3-E056B310D2F7}" srcOrd="0" destOrd="0" presId="urn:microsoft.com/office/officeart/2005/8/layout/hierarchy2"/>
    <dgm:cxn modelId="{FE847285-42A3-42CE-9A6B-411DE08D98E4}" type="presParOf" srcId="{5F47A769-C1F9-4B24-AB84-7351B3C69B55}" destId="{F218F931-1B5B-49DA-AB1D-ADC203AD0EF8}" srcOrd="3" destOrd="0" presId="urn:microsoft.com/office/officeart/2005/8/layout/hierarchy2"/>
    <dgm:cxn modelId="{B6809041-33D0-48DB-AAF5-CE9F95E38B99}" type="presParOf" srcId="{F218F931-1B5B-49DA-AB1D-ADC203AD0EF8}" destId="{87FEC464-0826-46F6-83D6-3AC2638A4D68}" srcOrd="0" destOrd="0" presId="urn:microsoft.com/office/officeart/2005/8/layout/hierarchy2"/>
    <dgm:cxn modelId="{E9651F3A-C4F2-4F8C-BA1F-EC3B97150D1B}" type="presParOf" srcId="{F218F931-1B5B-49DA-AB1D-ADC203AD0EF8}" destId="{571430FA-EB8F-4E99-9456-07D89F30ACA6}" srcOrd="1" destOrd="0" presId="urn:microsoft.com/office/officeart/2005/8/layout/hierarchy2"/>
    <dgm:cxn modelId="{6C73FF3D-334B-4C4B-897C-84242D72D8E3}" type="presParOf" srcId="{571430FA-EB8F-4E99-9456-07D89F30ACA6}" destId="{05BEB527-84C1-492D-8B87-4BD0F6019E36}" srcOrd="0" destOrd="0" presId="urn:microsoft.com/office/officeart/2005/8/layout/hierarchy2"/>
    <dgm:cxn modelId="{5DE17583-B649-47BA-9C10-928D410ABB66}" type="presParOf" srcId="{05BEB527-84C1-492D-8B87-4BD0F6019E36}" destId="{048F3D87-759A-4684-94BE-967184294EB8}" srcOrd="0" destOrd="0" presId="urn:microsoft.com/office/officeart/2005/8/layout/hierarchy2"/>
    <dgm:cxn modelId="{7C738662-1C2A-42E3-A319-8AF32EC44983}" type="presParOf" srcId="{571430FA-EB8F-4E99-9456-07D89F30ACA6}" destId="{2A0C42F3-ABE6-4DDD-81B3-002789E0043C}" srcOrd="1" destOrd="0" presId="urn:microsoft.com/office/officeart/2005/8/layout/hierarchy2"/>
    <dgm:cxn modelId="{E4A28ECE-CDF3-4294-BA66-B07E31231E4D}" type="presParOf" srcId="{2A0C42F3-ABE6-4DDD-81B3-002789E0043C}" destId="{E824950A-5356-444D-9D16-A08369E8D499}" srcOrd="0" destOrd="0" presId="urn:microsoft.com/office/officeart/2005/8/layout/hierarchy2"/>
    <dgm:cxn modelId="{081AB7E7-9C76-4C66-927D-BA768817ADDB}" type="presParOf" srcId="{2A0C42F3-ABE6-4DDD-81B3-002789E0043C}" destId="{71A0B991-CCF9-4068-9FD7-C855CE1BBA0E}" srcOrd="1" destOrd="0" presId="urn:microsoft.com/office/officeart/2005/8/layout/hierarchy2"/>
    <dgm:cxn modelId="{DA5010C4-C716-4AC9-ADDE-5F97E3F3F187}" type="presParOf" srcId="{571430FA-EB8F-4E99-9456-07D89F30ACA6}" destId="{828505C9-77FD-43C2-8A79-3CFD85DB4275}" srcOrd="2" destOrd="0" presId="urn:microsoft.com/office/officeart/2005/8/layout/hierarchy2"/>
    <dgm:cxn modelId="{17E469DA-BF74-4406-A30A-E687135FCD2A}" type="presParOf" srcId="{828505C9-77FD-43C2-8A79-3CFD85DB4275}" destId="{C1B425B9-91CE-4BD2-81A6-7E5016372915}" srcOrd="0" destOrd="0" presId="urn:microsoft.com/office/officeart/2005/8/layout/hierarchy2"/>
    <dgm:cxn modelId="{C0337AB5-1F6B-4D35-BF47-C51544203A14}" type="presParOf" srcId="{571430FA-EB8F-4E99-9456-07D89F30ACA6}" destId="{E928D8DA-BE04-4798-9741-07FDAB2EAE41}" srcOrd="3" destOrd="0" presId="urn:microsoft.com/office/officeart/2005/8/layout/hierarchy2"/>
    <dgm:cxn modelId="{29220E2E-3485-4F0C-9308-0F0387B6782E}" type="presParOf" srcId="{E928D8DA-BE04-4798-9741-07FDAB2EAE41}" destId="{BC6B4949-BA41-4A88-80B8-6B11C3272117}" srcOrd="0" destOrd="0" presId="urn:microsoft.com/office/officeart/2005/8/layout/hierarchy2"/>
    <dgm:cxn modelId="{0DBA1204-E05B-4B45-A024-A38FCABBB247}" type="presParOf" srcId="{E928D8DA-BE04-4798-9741-07FDAB2EAE41}" destId="{0C0F2864-9BCB-47F2-8350-B8E1AB2DE511}" srcOrd="1" destOrd="0" presId="urn:microsoft.com/office/officeart/2005/8/layout/hierarchy2"/>
    <dgm:cxn modelId="{D627C994-8915-4C59-A635-BBD3DE9FA276}" type="presParOf" srcId="{0C0F2864-9BCB-47F2-8350-B8E1AB2DE511}" destId="{4BE1C3C2-B9D1-4B20-8062-FFAA9AAEE7DA}" srcOrd="0" destOrd="0" presId="urn:microsoft.com/office/officeart/2005/8/layout/hierarchy2"/>
    <dgm:cxn modelId="{4D0AAA72-EA0C-49FD-AB9C-A7B71B98A97E}" type="presParOf" srcId="{4BE1C3C2-B9D1-4B20-8062-FFAA9AAEE7DA}" destId="{CF13F024-7A36-443B-9840-1FB47EE02573}" srcOrd="0" destOrd="0" presId="urn:microsoft.com/office/officeart/2005/8/layout/hierarchy2"/>
    <dgm:cxn modelId="{231875A4-A405-4973-84C7-B4AEB323C3AE}" type="presParOf" srcId="{0C0F2864-9BCB-47F2-8350-B8E1AB2DE511}" destId="{074859CF-D027-40EE-B601-122AF7FAB4D5}" srcOrd="1" destOrd="0" presId="urn:microsoft.com/office/officeart/2005/8/layout/hierarchy2"/>
    <dgm:cxn modelId="{7BA87DCF-BC1C-4B7F-9AF4-823A6220598F}" type="presParOf" srcId="{074859CF-D027-40EE-B601-122AF7FAB4D5}" destId="{E6FD8135-EC9B-4B17-A5C8-D03779DFCAE6}" srcOrd="0" destOrd="0" presId="urn:microsoft.com/office/officeart/2005/8/layout/hierarchy2"/>
    <dgm:cxn modelId="{757D5AA1-FD75-478C-9985-9EE7D37D2AB5}" type="presParOf" srcId="{074859CF-D027-40EE-B601-122AF7FAB4D5}" destId="{334B69C4-DB2F-4FEF-8759-F064F11B0E00}" srcOrd="1" destOrd="0" presId="urn:microsoft.com/office/officeart/2005/8/layout/hierarchy2"/>
    <dgm:cxn modelId="{674916EE-8CAB-49CB-8598-C3E72B1D0148}" type="presParOf" srcId="{0C0F2864-9BCB-47F2-8350-B8E1AB2DE511}" destId="{345FC1BA-CD08-4D0C-A202-0A15EA665F12}" srcOrd="2" destOrd="0" presId="urn:microsoft.com/office/officeart/2005/8/layout/hierarchy2"/>
    <dgm:cxn modelId="{E826D774-2191-4351-BCDB-575F2AA48F32}" type="presParOf" srcId="{345FC1BA-CD08-4D0C-A202-0A15EA665F12}" destId="{23D0329C-746C-48D4-A79A-F3129267659A}" srcOrd="0" destOrd="0" presId="urn:microsoft.com/office/officeart/2005/8/layout/hierarchy2"/>
    <dgm:cxn modelId="{4447BCF8-D172-41D1-8467-C99AC6BA3A3F}" type="presParOf" srcId="{0C0F2864-9BCB-47F2-8350-B8E1AB2DE511}" destId="{97309CA6-80B7-448D-A025-1A9E91D32916}" srcOrd="3" destOrd="0" presId="urn:microsoft.com/office/officeart/2005/8/layout/hierarchy2"/>
    <dgm:cxn modelId="{AEF244FA-1DA9-4D30-8781-91A1B5E20C95}" type="presParOf" srcId="{97309CA6-80B7-448D-A025-1A9E91D32916}" destId="{B03372AC-4357-4B3B-B688-DAE7A5FE5647}" srcOrd="0" destOrd="0" presId="urn:microsoft.com/office/officeart/2005/8/layout/hierarchy2"/>
    <dgm:cxn modelId="{A56FC5BE-0DF7-4F77-807C-64D6A5737228}" type="presParOf" srcId="{97309CA6-80B7-448D-A025-1A9E91D32916}" destId="{E9ED98B4-2ACE-4B0C-95A6-57564469AEA4}" srcOrd="1" destOrd="0" presId="urn:microsoft.com/office/officeart/2005/8/layout/hierarchy2"/>
    <dgm:cxn modelId="{04FB6839-DAC3-41FB-8E21-330B3F1BDCB7}" type="presParOf" srcId="{E9ED98B4-2ACE-4B0C-95A6-57564469AEA4}" destId="{D0A87C35-CB09-46B3-A5BB-8CAF2BECF95A}" srcOrd="0" destOrd="0" presId="urn:microsoft.com/office/officeart/2005/8/layout/hierarchy2"/>
    <dgm:cxn modelId="{6CDA4A78-B51B-4B0F-9A3E-1C4A1C3709ED}" type="presParOf" srcId="{D0A87C35-CB09-46B3-A5BB-8CAF2BECF95A}" destId="{26A703CC-8E88-434C-B00E-8D3348CA597F}" srcOrd="0" destOrd="0" presId="urn:microsoft.com/office/officeart/2005/8/layout/hierarchy2"/>
    <dgm:cxn modelId="{918CBC9B-9EF4-4436-BCC6-23B831F425AB}" type="presParOf" srcId="{E9ED98B4-2ACE-4B0C-95A6-57564469AEA4}" destId="{5D2ED42B-8981-49EB-B8DE-A4C89CC31FB0}" srcOrd="1" destOrd="0" presId="urn:microsoft.com/office/officeart/2005/8/layout/hierarchy2"/>
    <dgm:cxn modelId="{4CB45DA2-7EAF-4AB9-870D-A6C09D8E3688}" type="presParOf" srcId="{5D2ED42B-8981-49EB-B8DE-A4C89CC31FB0}" destId="{54B3A6CB-3B94-4253-8DED-2A5F4C6FFC85}" srcOrd="0" destOrd="0" presId="urn:microsoft.com/office/officeart/2005/8/layout/hierarchy2"/>
    <dgm:cxn modelId="{63065F06-874F-48AE-8F42-25F0EA558ADB}" type="presParOf" srcId="{5D2ED42B-8981-49EB-B8DE-A4C89CC31FB0}" destId="{D9816C1A-E66E-4B20-B6D7-4F193069A50B}" srcOrd="1" destOrd="0" presId="urn:microsoft.com/office/officeart/2005/8/layout/hierarchy2"/>
    <dgm:cxn modelId="{DEAEAD33-703F-4B2C-8CE0-D7E74137B3EE}" type="presParOf" srcId="{E9ED98B4-2ACE-4B0C-95A6-57564469AEA4}" destId="{46A62195-AD39-41D9-AE5D-F254C6D6650D}" srcOrd="2" destOrd="0" presId="urn:microsoft.com/office/officeart/2005/8/layout/hierarchy2"/>
    <dgm:cxn modelId="{108AAF86-E0AD-448E-8092-F8A65475181E}" type="presParOf" srcId="{46A62195-AD39-41D9-AE5D-F254C6D6650D}" destId="{945EE739-2332-4636-A4A0-F486F053823D}" srcOrd="0" destOrd="0" presId="urn:microsoft.com/office/officeart/2005/8/layout/hierarchy2"/>
    <dgm:cxn modelId="{C1D5931F-FFA2-4D7F-AA5E-688B98433E79}" type="presParOf" srcId="{E9ED98B4-2ACE-4B0C-95A6-57564469AEA4}" destId="{501E9C7D-F312-42A3-A551-DF81805D2144}" srcOrd="3" destOrd="0" presId="urn:microsoft.com/office/officeart/2005/8/layout/hierarchy2"/>
    <dgm:cxn modelId="{9598E3B1-A022-45C8-AE76-559C0935395C}" type="presParOf" srcId="{501E9C7D-F312-42A3-A551-DF81805D2144}" destId="{8C596541-99F9-4DA7-A767-2BD5FAD6551F}" srcOrd="0" destOrd="0" presId="urn:microsoft.com/office/officeart/2005/8/layout/hierarchy2"/>
    <dgm:cxn modelId="{4C9FCE1F-C8C4-40F8-82A1-377A065D8650}" type="presParOf" srcId="{501E9C7D-F312-42A3-A551-DF81805D2144}" destId="{8F7B2447-E806-4B07-AC2F-DFBEA6DC137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95D70C6-4B71-4ABA-A5D3-DB02192E757B}" type="doc">
      <dgm:prSet loTypeId="urn:microsoft.com/office/officeart/2005/8/layout/hierarchy2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F28908D-46C8-4E59-B043-B12FB2EF5290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0F298E5F-F6A6-4075-A011-28C303BBE2CD}" type="par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BE1D13C-E1DA-4752-BC4D-5A27207F7880}" type="sib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2F2A54E-B24B-4869-AE8D-8539B0D3B9AC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gm:t>
    </dgm:pt>
    <dgm:pt modelId="{1A3F0CD6-29FA-4E9B-B0F0-BB91A4996CB0}" type="parTrans" cxnId="{C3F837B3-4C93-4A14-93A0-68065AC11F79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750184D-86A0-4314-A7F2-A6436AFF8D10}" type="sibTrans" cxnId="{C3F837B3-4C93-4A14-93A0-68065AC11F79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A06F721-DDCD-4E6A-99EB-7F4FE16EC42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gm:t>
    </dgm:pt>
    <dgm:pt modelId="{57F8DEA0-C509-4161-A81B-568EA7A633C9}" type="parTrans" cxnId="{8D83A363-C037-4E2A-AB44-D1553DB053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1E87AB46-4FF4-4D21-BC0E-730456FA5222}" type="sibTrans" cxnId="{8D83A363-C037-4E2A-AB44-D1553DB053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8687A32-09E9-47EC-955E-46C3ADF5EDDF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gm:t>
    </dgm:pt>
    <dgm:pt modelId="{BDC14B1B-F37B-4204-B3DD-891C9131D15F}" type="parTrans" cxnId="{F8406716-C9BA-4BEF-AAD0-DE9C28C904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991C3A-F7AE-48A0-BEDF-4CF6BFD65F9F}" type="sibTrans" cxnId="{F8406716-C9BA-4BEF-AAD0-DE9C28C904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2DFAF8B0-FF44-4F74-989A-D54D6FAAC3C1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gm:t>
    </dgm:pt>
    <dgm:pt modelId="{421BD43F-DDD4-4975-B18F-585E641271E2}" type="parTrans" cxnId="{582C1B7F-8876-4A2F-9EC9-D472B278CF40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B7E219C-BFD9-4E80-A7CF-B7EB9F0CFA54}" type="sibTrans" cxnId="{582C1B7F-8876-4A2F-9EC9-D472B278CF40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013B199-A247-48DC-A4A9-A679F0947696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gm:t>
    </dgm:pt>
    <dgm:pt modelId="{9E79CB58-1B8B-4354-9459-6BDBAC18DFD1}" type="parTrans" cxnId="{DE2E32EF-9A2B-4105-ACDE-1B81D58E74B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5ACD08BB-D4F8-474A-80B5-6FC85D6A591C}" type="sibTrans" cxnId="{DE2E32EF-9A2B-4105-ACDE-1B81D58E74B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501B802-2A0A-4FBE-9B7A-6F36FD3E25A7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gm:t>
    </dgm:pt>
    <dgm:pt modelId="{7888AE29-21F3-4249-8E2D-4AE49C5C1663}" type="parTrans" cxnId="{A9BF51AA-497E-4DC5-88A0-9781D869FBC7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4CD307C-D595-4038-B06D-F520D18DFA82}" type="sibTrans" cxnId="{A9BF51AA-497E-4DC5-88A0-9781D869FBC7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D0EAE47A-AC7D-4778-9127-6E9C4E1F78B8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gm:t>
    </dgm:pt>
    <dgm:pt modelId="{8D661147-72A1-4408-A709-2533F62349C4}" type="parTrans" cxnId="{33375DE9-FBDE-489D-A291-D77D35CB314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499FF178-F1C8-48AE-B797-7C20FFE7769E}" type="sibTrans" cxnId="{33375DE9-FBDE-489D-A291-D77D35CB314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A162BEA8-B9D6-42DD-8F1B-41154F655CB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gm:t>
    </dgm:pt>
    <dgm:pt modelId="{72A7233A-5BD3-4809-82CC-9437747473CB}" type="parTrans" cxnId="{FE83668F-C67D-4304-86C2-A10C18EFE6E1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87EAC1-7560-4E69-A25C-78D4F270D5F2}" type="sibTrans" cxnId="{FE83668F-C67D-4304-86C2-A10C18EFE6E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FEBE3D7-B084-4849-ADB2-68AEFD4539AE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gm:t>
    </dgm:pt>
    <dgm:pt modelId="{6F5758A5-9CFB-4823-9A24-E20A4B52EA28}" type="parTrans" cxnId="{11A9FDA1-ED5F-4EAB-8C66-8BFCD8C170AF}">
      <dgm:prSet custT="1"/>
      <dgm:spPr/>
      <dgm:t>
        <a:bodyPr/>
        <a:lstStyle/>
        <a:p>
          <a:endParaRPr lang="en-US" sz="1000"/>
        </a:p>
      </dgm:t>
    </dgm:pt>
    <dgm:pt modelId="{D732DF65-7516-4766-8D8F-5F5E6DFD1DD9}" type="sibTrans" cxnId="{11A9FDA1-ED5F-4EAB-8C66-8BFCD8C170AF}">
      <dgm:prSet/>
      <dgm:spPr/>
      <dgm:t>
        <a:bodyPr/>
        <a:lstStyle/>
        <a:p>
          <a:endParaRPr lang="en-US" sz="3600"/>
        </a:p>
      </dgm:t>
    </dgm:pt>
    <dgm:pt modelId="{D58D8A31-080A-4673-8A4F-A578731C2370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gm:t>
    </dgm:pt>
    <dgm:pt modelId="{6059B711-D524-42EF-BB2E-803CAF2A9EDD}" type="parTrans" cxnId="{9DC0BC70-105C-484D-8662-B1246118444E}">
      <dgm:prSet custT="1"/>
      <dgm:spPr/>
      <dgm:t>
        <a:bodyPr/>
        <a:lstStyle/>
        <a:p>
          <a:endParaRPr lang="en-US" sz="1000"/>
        </a:p>
      </dgm:t>
    </dgm:pt>
    <dgm:pt modelId="{B96EC198-7147-471C-AFFE-72DEBD23A503}" type="sibTrans" cxnId="{9DC0BC70-105C-484D-8662-B1246118444E}">
      <dgm:prSet/>
      <dgm:spPr/>
      <dgm:t>
        <a:bodyPr/>
        <a:lstStyle/>
        <a:p>
          <a:endParaRPr lang="en-US" sz="3600"/>
        </a:p>
      </dgm:t>
    </dgm:pt>
    <dgm:pt modelId="{465E2181-B8DD-4A43-8EAA-7D88F93B85BE}" type="pres">
      <dgm:prSet presAssocID="{B95D70C6-4B71-4ABA-A5D3-DB02192E75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F4DD6-D338-4EFD-BDF5-C1F3AF7B22F3}" type="pres">
      <dgm:prSet presAssocID="{EF28908D-46C8-4E59-B043-B12FB2EF5290}" presName="root1" presStyleCnt="0"/>
      <dgm:spPr/>
    </dgm:pt>
    <dgm:pt modelId="{7C2A8C0C-734E-417D-8DA0-B7873674733C}" type="pres">
      <dgm:prSet presAssocID="{EF28908D-46C8-4E59-B043-B12FB2EF529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EF1112-46AE-4118-8E47-AEBE3A24F9B8}" type="pres">
      <dgm:prSet presAssocID="{EF28908D-46C8-4E59-B043-B12FB2EF5290}" presName="level2hierChild" presStyleCnt="0"/>
      <dgm:spPr/>
    </dgm:pt>
    <dgm:pt modelId="{E0808576-DA22-4677-B06E-A84707ECAFD3}" type="pres">
      <dgm:prSet presAssocID="{1A3F0CD6-29FA-4E9B-B0F0-BB91A4996CB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9172C-7E2F-453B-9C80-08813312C218}" type="pres">
      <dgm:prSet presAssocID="{1A3F0CD6-29FA-4E9B-B0F0-BB91A4996CB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082B67E-1596-46B2-9DA8-120252EDD967}" type="pres">
      <dgm:prSet presAssocID="{62F2A54E-B24B-4869-AE8D-8539B0D3B9AC}" presName="root2" presStyleCnt="0"/>
      <dgm:spPr/>
    </dgm:pt>
    <dgm:pt modelId="{F24A2C00-9A87-4611-BB0A-D257ADE3843B}" type="pres">
      <dgm:prSet presAssocID="{62F2A54E-B24B-4869-AE8D-8539B0D3B9AC}" presName="LevelTwoTextNode" presStyleLbl="node2" presStyleIdx="0" presStyleCnt="2" custScaleY="183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6168D4-5002-481E-8E2E-B287B155002A}" type="pres">
      <dgm:prSet presAssocID="{62F2A54E-B24B-4869-AE8D-8539B0D3B9AC}" presName="level3hierChild" presStyleCnt="0"/>
      <dgm:spPr/>
    </dgm:pt>
    <dgm:pt modelId="{D62A0202-2A71-4FEF-8EC3-82B7089F3489}" type="pres">
      <dgm:prSet presAssocID="{57F8DEA0-C509-4161-A81B-568EA7A633C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06E0917-6AA7-484F-8878-7B6825B4CBF2}" type="pres">
      <dgm:prSet presAssocID="{57F8DEA0-C509-4161-A81B-568EA7A633C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1A1872D-547F-435A-A233-25EC67FDB3E4}" type="pres">
      <dgm:prSet presAssocID="{6A06F721-DDCD-4E6A-99EB-7F4FE16EC42B}" presName="root2" presStyleCnt="0"/>
      <dgm:spPr/>
    </dgm:pt>
    <dgm:pt modelId="{74227D56-B7B8-4059-B7DF-39DD9CA324E0}" type="pres">
      <dgm:prSet presAssocID="{6A06F721-DDCD-4E6A-99EB-7F4FE16EC42B}" presName="LevelTwoTextNode" presStyleLbl="node2" presStyleIdx="1" presStyleCnt="2" custScaleY="183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7A769-C1F9-4B24-AB84-7351B3C69B55}" type="pres">
      <dgm:prSet presAssocID="{6A06F721-DDCD-4E6A-99EB-7F4FE16EC42B}" presName="level3hierChild" presStyleCnt="0"/>
      <dgm:spPr/>
    </dgm:pt>
    <dgm:pt modelId="{3BE82532-63B2-4A7C-8CDB-BD015074731A}" type="pres">
      <dgm:prSet presAssocID="{BDC14B1B-F37B-4204-B3DD-891C9131D15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B4C5D0B4-C642-4783-BD92-22837DCD646C}" type="pres">
      <dgm:prSet presAssocID="{BDC14B1B-F37B-4204-B3DD-891C9131D15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4CC76EAF-0915-4BD9-B23C-958752AC13EF}" type="pres">
      <dgm:prSet presAssocID="{C8687A32-09E9-47EC-955E-46C3ADF5EDDF}" presName="root2" presStyleCnt="0"/>
      <dgm:spPr/>
    </dgm:pt>
    <dgm:pt modelId="{1CB35B98-22E6-4EB2-A1A4-D8C500B72C4C}" type="pres">
      <dgm:prSet presAssocID="{C8687A32-09E9-47EC-955E-46C3ADF5EDDF}" presName="LevelTwoTextNode" presStyleLbl="node3" presStyleIdx="0" presStyleCnt="2" custScaleY="145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A1AB82-F8D8-4D86-9F3E-1F1EC984D632}" type="pres">
      <dgm:prSet presAssocID="{C8687A32-09E9-47EC-955E-46C3ADF5EDDF}" presName="level3hierChild" presStyleCnt="0"/>
      <dgm:spPr/>
    </dgm:pt>
    <dgm:pt modelId="{859848B1-F64A-44D4-827B-2860922FF555}" type="pres">
      <dgm:prSet presAssocID="{421BD43F-DDD4-4975-B18F-585E641271E2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7CDDBDB-9757-481B-83B3-E056B310D2F7}" type="pres">
      <dgm:prSet presAssocID="{421BD43F-DDD4-4975-B18F-585E641271E2}" presName="connTx" presStyleLbl="parChTrans1D3" presStyleIdx="1" presStyleCnt="2"/>
      <dgm:spPr/>
      <dgm:t>
        <a:bodyPr/>
        <a:lstStyle/>
        <a:p>
          <a:endParaRPr lang="en-US"/>
        </a:p>
      </dgm:t>
    </dgm:pt>
    <dgm:pt modelId="{F218F931-1B5B-49DA-AB1D-ADC203AD0EF8}" type="pres">
      <dgm:prSet presAssocID="{2DFAF8B0-FF44-4F74-989A-D54D6FAAC3C1}" presName="root2" presStyleCnt="0"/>
      <dgm:spPr/>
    </dgm:pt>
    <dgm:pt modelId="{87FEC464-0826-46F6-83D6-3AC2638A4D68}" type="pres">
      <dgm:prSet presAssocID="{2DFAF8B0-FF44-4F74-989A-D54D6FAAC3C1}" presName="LevelTwoTextNode" presStyleLbl="node3" presStyleIdx="1" presStyleCnt="2" custScaleY="144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1430FA-EB8F-4E99-9456-07D89F30ACA6}" type="pres">
      <dgm:prSet presAssocID="{2DFAF8B0-FF44-4F74-989A-D54D6FAAC3C1}" presName="level3hierChild" presStyleCnt="0"/>
      <dgm:spPr/>
    </dgm:pt>
    <dgm:pt modelId="{05BEB527-84C1-492D-8B87-4BD0F6019E36}" type="pres">
      <dgm:prSet presAssocID="{9E79CB58-1B8B-4354-9459-6BDBAC18DFD1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048F3D87-759A-4684-94BE-967184294EB8}" type="pres">
      <dgm:prSet presAssocID="{9E79CB58-1B8B-4354-9459-6BDBAC18DFD1}" presName="connTx" presStyleLbl="parChTrans1D4" presStyleIdx="0" presStyleCnt="6"/>
      <dgm:spPr/>
      <dgm:t>
        <a:bodyPr/>
        <a:lstStyle/>
        <a:p>
          <a:endParaRPr lang="en-US"/>
        </a:p>
      </dgm:t>
    </dgm:pt>
    <dgm:pt modelId="{2A0C42F3-ABE6-4DDD-81B3-002789E0043C}" type="pres">
      <dgm:prSet presAssocID="{7013B199-A247-48DC-A4A9-A679F0947696}" presName="root2" presStyleCnt="0"/>
      <dgm:spPr/>
    </dgm:pt>
    <dgm:pt modelId="{E824950A-5356-444D-9D16-A08369E8D499}" type="pres">
      <dgm:prSet presAssocID="{7013B199-A247-48DC-A4A9-A679F0947696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0B991-CCF9-4068-9FD7-C855CE1BBA0E}" type="pres">
      <dgm:prSet presAssocID="{7013B199-A247-48DC-A4A9-A679F0947696}" presName="level3hierChild" presStyleCnt="0"/>
      <dgm:spPr/>
    </dgm:pt>
    <dgm:pt modelId="{828505C9-77FD-43C2-8A79-3CFD85DB4275}" type="pres">
      <dgm:prSet presAssocID="{7888AE29-21F3-4249-8E2D-4AE49C5C1663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C1B425B9-91CE-4BD2-81A6-7E5016372915}" type="pres">
      <dgm:prSet presAssocID="{7888AE29-21F3-4249-8E2D-4AE49C5C1663}" presName="connTx" presStyleLbl="parChTrans1D4" presStyleIdx="1" presStyleCnt="6"/>
      <dgm:spPr/>
      <dgm:t>
        <a:bodyPr/>
        <a:lstStyle/>
        <a:p>
          <a:endParaRPr lang="en-US"/>
        </a:p>
      </dgm:t>
    </dgm:pt>
    <dgm:pt modelId="{E928D8DA-BE04-4798-9741-07FDAB2EAE41}" type="pres">
      <dgm:prSet presAssocID="{6501B802-2A0A-4FBE-9B7A-6F36FD3E25A7}" presName="root2" presStyleCnt="0"/>
      <dgm:spPr/>
    </dgm:pt>
    <dgm:pt modelId="{BC6B4949-BA41-4A88-80B8-6B11C3272117}" type="pres">
      <dgm:prSet presAssocID="{6501B802-2A0A-4FBE-9B7A-6F36FD3E25A7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0F2864-9BCB-47F2-8350-B8E1AB2DE511}" type="pres">
      <dgm:prSet presAssocID="{6501B802-2A0A-4FBE-9B7A-6F36FD3E25A7}" presName="level3hierChild" presStyleCnt="0"/>
      <dgm:spPr/>
    </dgm:pt>
    <dgm:pt modelId="{4BE1C3C2-B9D1-4B20-8062-FFAA9AAEE7DA}" type="pres">
      <dgm:prSet presAssocID="{8D661147-72A1-4408-A709-2533F62349C4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CF13F024-7A36-443B-9840-1FB47EE02573}" type="pres">
      <dgm:prSet presAssocID="{8D661147-72A1-4408-A709-2533F62349C4}" presName="connTx" presStyleLbl="parChTrans1D4" presStyleIdx="2" presStyleCnt="6"/>
      <dgm:spPr/>
      <dgm:t>
        <a:bodyPr/>
        <a:lstStyle/>
        <a:p>
          <a:endParaRPr lang="en-US"/>
        </a:p>
      </dgm:t>
    </dgm:pt>
    <dgm:pt modelId="{074859CF-D027-40EE-B601-122AF7FAB4D5}" type="pres">
      <dgm:prSet presAssocID="{D0EAE47A-AC7D-4778-9127-6E9C4E1F78B8}" presName="root2" presStyleCnt="0"/>
      <dgm:spPr/>
    </dgm:pt>
    <dgm:pt modelId="{E6FD8135-EC9B-4B17-A5C8-D03779DFCAE6}" type="pres">
      <dgm:prSet presAssocID="{D0EAE47A-AC7D-4778-9127-6E9C4E1F78B8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B69C4-DB2F-4FEF-8759-F064F11B0E00}" type="pres">
      <dgm:prSet presAssocID="{D0EAE47A-AC7D-4778-9127-6E9C4E1F78B8}" presName="level3hierChild" presStyleCnt="0"/>
      <dgm:spPr/>
    </dgm:pt>
    <dgm:pt modelId="{345FC1BA-CD08-4D0C-A202-0A15EA665F12}" type="pres">
      <dgm:prSet presAssocID="{72A7233A-5BD3-4809-82CC-9437747473CB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23D0329C-746C-48D4-A79A-F3129267659A}" type="pres">
      <dgm:prSet presAssocID="{72A7233A-5BD3-4809-82CC-9437747473CB}" presName="connTx" presStyleLbl="parChTrans1D4" presStyleIdx="3" presStyleCnt="6"/>
      <dgm:spPr/>
      <dgm:t>
        <a:bodyPr/>
        <a:lstStyle/>
        <a:p>
          <a:endParaRPr lang="en-US"/>
        </a:p>
      </dgm:t>
    </dgm:pt>
    <dgm:pt modelId="{97309CA6-80B7-448D-A025-1A9E91D32916}" type="pres">
      <dgm:prSet presAssocID="{A162BEA8-B9D6-42DD-8F1B-41154F655CBB}" presName="root2" presStyleCnt="0"/>
      <dgm:spPr/>
    </dgm:pt>
    <dgm:pt modelId="{B03372AC-4357-4B3B-B688-DAE7A5FE5647}" type="pres">
      <dgm:prSet presAssocID="{A162BEA8-B9D6-42DD-8F1B-41154F655CBB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D98B4-2ACE-4B0C-95A6-57564469AEA4}" type="pres">
      <dgm:prSet presAssocID="{A162BEA8-B9D6-42DD-8F1B-41154F655CBB}" presName="level3hierChild" presStyleCnt="0"/>
      <dgm:spPr/>
    </dgm:pt>
    <dgm:pt modelId="{D0A87C35-CB09-46B3-A5BB-8CAF2BECF95A}" type="pres">
      <dgm:prSet presAssocID="{6F5758A5-9CFB-4823-9A24-E20A4B52EA28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26A703CC-8E88-434C-B00E-8D3348CA597F}" type="pres">
      <dgm:prSet presAssocID="{6F5758A5-9CFB-4823-9A24-E20A4B52EA28}" presName="connTx" presStyleLbl="parChTrans1D4" presStyleIdx="4" presStyleCnt="6"/>
      <dgm:spPr/>
      <dgm:t>
        <a:bodyPr/>
        <a:lstStyle/>
        <a:p>
          <a:endParaRPr lang="en-US"/>
        </a:p>
      </dgm:t>
    </dgm:pt>
    <dgm:pt modelId="{5D2ED42B-8981-49EB-B8DE-A4C89CC31FB0}" type="pres">
      <dgm:prSet presAssocID="{EFEBE3D7-B084-4849-ADB2-68AEFD4539AE}" presName="root2" presStyleCnt="0"/>
      <dgm:spPr/>
    </dgm:pt>
    <dgm:pt modelId="{54B3A6CB-3B94-4253-8DED-2A5F4C6FFC85}" type="pres">
      <dgm:prSet presAssocID="{EFEBE3D7-B084-4849-ADB2-68AEFD4539AE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816C1A-E66E-4B20-B6D7-4F193069A50B}" type="pres">
      <dgm:prSet presAssocID="{EFEBE3D7-B084-4849-ADB2-68AEFD4539AE}" presName="level3hierChild" presStyleCnt="0"/>
      <dgm:spPr/>
    </dgm:pt>
    <dgm:pt modelId="{46A62195-AD39-41D9-AE5D-F254C6D6650D}" type="pres">
      <dgm:prSet presAssocID="{6059B711-D524-42EF-BB2E-803CAF2A9EDD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945EE739-2332-4636-A4A0-F486F053823D}" type="pres">
      <dgm:prSet presAssocID="{6059B711-D524-42EF-BB2E-803CAF2A9EDD}" presName="connTx" presStyleLbl="parChTrans1D4" presStyleIdx="5" presStyleCnt="6"/>
      <dgm:spPr/>
      <dgm:t>
        <a:bodyPr/>
        <a:lstStyle/>
        <a:p>
          <a:endParaRPr lang="en-US"/>
        </a:p>
      </dgm:t>
    </dgm:pt>
    <dgm:pt modelId="{501E9C7D-F312-42A3-A551-DF81805D2144}" type="pres">
      <dgm:prSet presAssocID="{D58D8A31-080A-4673-8A4F-A578731C2370}" presName="root2" presStyleCnt="0"/>
      <dgm:spPr/>
    </dgm:pt>
    <dgm:pt modelId="{8C596541-99F9-4DA7-A767-2BD5FAD6551F}" type="pres">
      <dgm:prSet presAssocID="{D58D8A31-080A-4673-8A4F-A578731C237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B2447-E806-4B07-AC2F-DFBEA6DC1374}" type="pres">
      <dgm:prSet presAssocID="{D58D8A31-080A-4673-8A4F-A578731C2370}" presName="level3hierChild" presStyleCnt="0"/>
      <dgm:spPr/>
    </dgm:pt>
  </dgm:ptLst>
  <dgm:cxnLst>
    <dgm:cxn modelId="{FB835769-A9CC-4051-B823-766B481B1465}" type="presOf" srcId="{D58D8A31-080A-4673-8A4F-A578731C2370}" destId="{8C596541-99F9-4DA7-A767-2BD5FAD6551F}" srcOrd="0" destOrd="0" presId="urn:microsoft.com/office/officeart/2005/8/layout/hierarchy2"/>
    <dgm:cxn modelId="{AF85DE89-7EE0-40AA-8112-FFF56E0CE2F0}" type="presOf" srcId="{6F5758A5-9CFB-4823-9A24-E20A4B52EA28}" destId="{26A703CC-8E88-434C-B00E-8D3348CA597F}" srcOrd="1" destOrd="0" presId="urn:microsoft.com/office/officeart/2005/8/layout/hierarchy2"/>
    <dgm:cxn modelId="{71734C6A-6768-419F-B24B-99EB77371268}" type="presOf" srcId="{EF28908D-46C8-4E59-B043-B12FB2EF5290}" destId="{7C2A8C0C-734E-417D-8DA0-B7873674733C}" srcOrd="0" destOrd="0" presId="urn:microsoft.com/office/officeart/2005/8/layout/hierarchy2"/>
    <dgm:cxn modelId="{AE499045-8F55-4717-86AC-CD31F59DC53E}" type="presOf" srcId="{6F5758A5-9CFB-4823-9A24-E20A4B52EA28}" destId="{D0A87C35-CB09-46B3-A5BB-8CAF2BECF95A}" srcOrd="0" destOrd="0" presId="urn:microsoft.com/office/officeart/2005/8/layout/hierarchy2"/>
    <dgm:cxn modelId="{62ACF86E-8167-4BBD-A9E9-09B886C98848}" type="presOf" srcId="{421BD43F-DDD4-4975-B18F-585E641271E2}" destId="{67CDDBDB-9757-481B-83B3-E056B310D2F7}" srcOrd="1" destOrd="0" presId="urn:microsoft.com/office/officeart/2005/8/layout/hierarchy2"/>
    <dgm:cxn modelId="{AC210FAE-BF38-4476-8E08-0A615E368D27}" type="presOf" srcId="{D0EAE47A-AC7D-4778-9127-6E9C4E1F78B8}" destId="{E6FD8135-EC9B-4B17-A5C8-D03779DFCAE6}" srcOrd="0" destOrd="0" presId="urn:microsoft.com/office/officeart/2005/8/layout/hierarchy2"/>
    <dgm:cxn modelId="{18B3A2C9-3C0E-4DAA-B946-24BF9DD01381}" type="presOf" srcId="{1A3F0CD6-29FA-4E9B-B0F0-BB91A4996CB0}" destId="{1779172C-7E2F-453B-9C80-08813312C218}" srcOrd="1" destOrd="0" presId="urn:microsoft.com/office/officeart/2005/8/layout/hierarchy2"/>
    <dgm:cxn modelId="{E58D7476-AA39-4629-946B-DBAD7B32C38C}" type="presOf" srcId="{A162BEA8-B9D6-42DD-8F1B-41154F655CBB}" destId="{B03372AC-4357-4B3B-B688-DAE7A5FE5647}" srcOrd="0" destOrd="0" presId="urn:microsoft.com/office/officeart/2005/8/layout/hierarchy2"/>
    <dgm:cxn modelId="{B747A987-56F5-45AB-AAE9-A4238C15AB44}" type="presOf" srcId="{BDC14B1B-F37B-4204-B3DD-891C9131D15F}" destId="{B4C5D0B4-C642-4783-BD92-22837DCD646C}" srcOrd="1" destOrd="0" presId="urn:microsoft.com/office/officeart/2005/8/layout/hierarchy2"/>
    <dgm:cxn modelId="{582C1B7F-8876-4A2F-9EC9-D472B278CF40}" srcId="{6A06F721-DDCD-4E6A-99EB-7F4FE16EC42B}" destId="{2DFAF8B0-FF44-4F74-989A-D54D6FAAC3C1}" srcOrd="1" destOrd="0" parTransId="{421BD43F-DDD4-4975-B18F-585E641271E2}" sibTransId="{CB7E219C-BFD9-4E80-A7CF-B7EB9F0CFA54}"/>
    <dgm:cxn modelId="{5554BFAD-D980-4D2D-8ADC-FB850D06A7F5}" type="presOf" srcId="{57F8DEA0-C509-4161-A81B-568EA7A633C9}" destId="{606E0917-6AA7-484F-8878-7B6825B4CBF2}" srcOrd="1" destOrd="0" presId="urn:microsoft.com/office/officeart/2005/8/layout/hierarchy2"/>
    <dgm:cxn modelId="{2857E7D3-2A24-4D0A-BD3D-8BC0AB8882F1}" type="presOf" srcId="{6059B711-D524-42EF-BB2E-803CAF2A9EDD}" destId="{945EE739-2332-4636-A4A0-F486F053823D}" srcOrd="1" destOrd="0" presId="urn:microsoft.com/office/officeart/2005/8/layout/hierarchy2"/>
    <dgm:cxn modelId="{2B87DAA3-FE20-44AF-AB10-A6B282FBA10A}" type="presOf" srcId="{B95D70C6-4B71-4ABA-A5D3-DB02192E757B}" destId="{465E2181-B8DD-4A43-8EAA-7D88F93B85BE}" srcOrd="0" destOrd="0" presId="urn:microsoft.com/office/officeart/2005/8/layout/hierarchy2"/>
    <dgm:cxn modelId="{33375DE9-FBDE-489D-A291-D77D35CB3146}" srcId="{6501B802-2A0A-4FBE-9B7A-6F36FD3E25A7}" destId="{D0EAE47A-AC7D-4778-9127-6E9C4E1F78B8}" srcOrd="0" destOrd="0" parTransId="{8D661147-72A1-4408-A709-2533F62349C4}" sibTransId="{499FF178-F1C8-48AE-B797-7C20FFE7769E}"/>
    <dgm:cxn modelId="{6DEE1D37-A8AF-4E37-99FF-53F568BB75FC}" type="presOf" srcId="{6059B711-D524-42EF-BB2E-803CAF2A9EDD}" destId="{46A62195-AD39-41D9-AE5D-F254C6D6650D}" srcOrd="0" destOrd="0" presId="urn:microsoft.com/office/officeart/2005/8/layout/hierarchy2"/>
    <dgm:cxn modelId="{DD6A5831-D72C-4E52-86F7-84485AFE8194}" type="presOf" srcId="{421BD43F-DDD4-4975-B18F-585E641271E2}" destId="{859848B1-F64A-44D4-827B-2860922FF555}" srcOrd="0" destOrd="0" presId="urn:microsoft.com/office/officeart/2005/8/layout/hierarchy2"/>
    <dgm:cxn modelId="{6F53FF24-917F-4E08-BFE5-9EAC5AC829AB}" type="presOf" srcId="{7888AE29-21F3-4249-8E2D-4AE49C5C1663}" destId="{C1B425B9-91CE-4BD2-81A6-7E5016372915}" srcOrd="1" destOrd="0" presId="urn:microsoft.com/office/officeart/2005/8/layout/hierarchy2"/>
    <dgm:cxn modelId="{A05B7675-63D0-4DA8-A56B-59967795AA12}" type="presOf" srcId="{72A7233A-5BD3-4809-82CC-9437747473CB}" destId="{23D0329C-746C-48D4-A79A-F3129267659A}" srcOrd="1" destOrd="0" presId="urn:microsoft.com/office/officeart/2005/8/layout/hierarchy2"/>
    <dgm:cxn modelId="{FE83668F-C67D-4304-86C2-A10C18EFE6E1}" srcId="{6501B802-2A0A-4FBE-9B7A-6F36FD3E25A7}" destId="{A162BEA8-B9D6-42DD-8F1B-41154F655CBB}" srcOrd="1" destOrd="0" parTransId="{72A7233A-5BD3-4809-82CC-9437747473CB}" sibTransId="{7F87EAC1-7560-4E69-A25C-78D4F270D5F2}"/>
    <dgm:cxn modelId="{1DF43AEF-6F4E-4122-A91E-A970E4A225B9}" type="presOf" srcId="{2DFAF8B0-FF44-4F74-989A-D54D6FAAC3C1}" destId="{87FEC464-0826-46F6-83D6-3AC2638A4D68}" srcOrd="0" destOrd="0" presId="urn:microsoft.com/office/officeart/2005/8/layout/hierarchy2"/>
    <dgm:cxn modelId="{DE2E32EF-9A2B-4105-ACDE-1B81D58E74B6}" srcId="{2DFAF8B0-FF44-4F74-989A-D54D6FAAC3C1}" destId="{7013B199-A247-48DC-A4A9-A679F0947696}" srcOrd="0" destOrd="0" parTransId="{9E79CB58-1B8B-4354-9459-6BDBAC18DFD1}" sibTransId="{5ACD08BB-D4F8-474A-80B5-6FC85D6A591C}"/>
    <dgm:cxn modelId="{0CDAC3E3-A6EF-4451-A093-D67055DA73B9}" type="presOf" srcId="{6A06F721-DDCD-4E6A-99EB-7F4FE16EC42B}" destId="{74227D56-B7B8-4059-B7DF-39DD9CA324E0}" srcOrd="0" destOrd="0" presId="urn:microsoft.com/office/officeart/2005/8/layout/hierarchy2"/>
    <dgm:cxn modelId="{045025A0-4EAE-4B8E-8148-28BAEA4269B1}" type="presOf" srcId="{1A3F0CD6-29FA-4E9B-B0F0-BB91A4996CB0}" destId="{E0808576-DA22-4677-B06E-A84707ECAFD3}" srcOrd="0" destOrd="0" presId="urn:microsoft.com/office/officeart/2005/8/layout/hierarchy2"/>
    <dgm:cxn modelId="{8D83A363-C037-4E2A-AB44-D1553DB05384}" srcId="{EF28908D-46C8-4E59-B043-B12FB2EF5290}" destId="{6A06F721-DDCD-4E6A-99EB-7F4FE16EC42B}" srcOrd="1" destOrd="0" parTransId="{57F8DEA0-C509-4161-A81B-568EA7A633C9}" sibTransId="{1E87AB46-4FF4-4D21-BC0E-730456FA5222}"/>
    <dgm:cxn modelId="{6CC1CC22-B726-41BA-822F-250B9398C505}" type="presOf" srcId="{EFEBE3D7-B084-4849-ADB2-68AEFD4539AE}" destId="{54B3A6CB-3B94-4253-8DED-2A5F4C6FFC85}" srcOrd="0" destOrd="0" presId="urn:microsoft.com/office/officeart/2005/8/layout/hierarchy2"/>
    <dgm:cxn modelId="{0CC8C010-CB32-4C12-BC7E-FCD4CC3132BA}" type="presOf" srcId="{7013B199-A247-48DC-A4A9-A679F0947696}" destId="{E824950A-5356-444D-9D16-A08369E8D499}" srcOrd="0" destOrd="0" presId="urn:microsoft.com/office/officeart/2005/8/layout/hierarchy2"/>
    <dgm:cxn modelId="{A9BF51AA-497E-4DC5-88A0-9781D869FBC7}" srcId="{2DFAF8B0-FF44-4F74-989A-D54D6FAAC3C1}" destId="{6501B802-2A0A-4FBE-9B7A-6F36FD3E25A7}" srcOrd="1" destOrd="0" parTransId="{7888AE29-21F3-4249-8E2D-4AE49C5C1663}" sibTransId="{E4CD307C-D595-4038-B06D-F520D18DFA82}"/>
    <dgm:cxn modelId="{9DC0BC70-105C-484D-8662-B1246118444E}" srcId="{A162BEA8-B9D6-42DD-8F1B-41154F655CBB}" destId="{D58D8A31-080A-4673-8A4F-A578731C2370}" srcOrd="1" destOrd="0" parTransId="{6059B711-D524-42EF-BB2E-803CAF2A9EDD}" sibTransId="{B96EC198-7147-471C-AFFE-72DEBD23A503}"/>
    <dgm:cxn modelId="{14085872-7C05-4B1A-9ABD-A60C69810EC9}" type="presOf" srcId="{8D661147-72A1-4408-A709-2533F62349C4}" destId="{4BE1C3C2-B9D1-4B20-8062-FFAA9AAEE7DA}" srcOrd="0" destOrd="0" presId="urn:microsoft.com/office/officeart/2005/8/layout/hierarchy2"/>
    <dgm:cxn modelId="{F8406716-C9BA-4BEF-AAD0-DE9C28C90484}" srcId="{6A06F721-DDCD-4E6A-99EB-7F4FE16EC42B}" destId="{C8687A32-09E9-47EC-955E-46C3ADF5EDDF}" srcOrd="0" destOrd="0" parTransId="{BDC14B1B-F37B-4204-B3DD-891C9131D15F}" sibTransId="{7F991C3A-F7AE-48A0-BEDF-4CF6BFD65F9F}"/>
    <dgm:cxn modelId="{36901E53-2E53-4C85-9DC1-C239DAEE329F}" type="presOf" srcId="{8D661147-72A1-4408-A709-2533F62349C4}" destId="{CF13F024-7A36-443B-9840-1FB47EE02573}" srcOrd="1" destOrd="0" presId="urn:microsoft.com/office/officeart/2005/8/layout/hierarchy2"/>
    <dgm:cxn modelId="{AB4DB062-6AD0-4BF9-897B-0E482181FFC1}" srcId="{B95D70C6-4B71-4ABA-A5D3-DB02192E757B}" destId="{EF28908D-46C8-4E59-B043-B12FB2EF5290}" srcOrd="0" destOrd="0" parTransId="{0F298E5F-F6A6-4075-A011-28C303BBE2CD}" sibTransId="{7BE1D13C-E1DA-4752-BC4D-5A27207F7880}"/>
    <dgm:cxn modelId="{ACFE26B4-BF79-497F-B873-58A7E02F3CB7}" type="presOf" srcId="{57F8DEA0-C509-4161-A81B-568EA7A633C9}" destId="{D62A0202-2A71-4FEF-8EC3-82B7089F3489}" srcOrd="0" destOrd="0" presId="urn:microsoft.com/office/officeart/2005/8/layout/hierarchy2"/>
    <dgm:cxn modelId="{863732FC-503A-4D26-B56B-904D18A0483D}" type="presOf" srcId="{72A7233A-5BD3-4809-82CC-9437747473CB}" destId="{345FC1BA-CD08-4D0C-A202-0A15EA665F12}" srcOrd="0" destOrd="0" presId="urn:microsoft.com/office/officeart/2005/8/layout/hierarchy2"/>
    <dgm:cxn modelId="{492B7FDC-51F6-40E8-A193-F226AE7DE57F}" type="presOf" srcId="{6501B802-2A0A-4FBE-9B7A-6F36FD3E25A7}" destId="{BC6B4949-BA41-4A88-80B8-6B11C3272117}" srcOrd="0" destOrd="0" presId="urn:microsoft.com/office/officeart/2005/8/layout/hierarchy2"/>
    <dgm:cxn modelId="{482EE3BD-806D-47DF-9752-0E7BA6CA296E}" type="presOf" srcId="{7888AE29-21F3-4249-8E2D-4AE49C5C1663}" destId="{828505C9-77FD-43C2-8A79-3CFD85DB4275}" srcOrd="0" destOrd="0" presId="urn:microsoft.com/office/officeart/2005/8/layout/hierarchy2"/>
    <dgm:cxn modelId="{D59B6D12-06D2-4A83-B843-7A1F67AA481B}" type="presOf" srcId="{9E79CB58-1B8B-4354-9459-6BDBAC18DFD1}" destId="{048F3D87-759A-4684-94BE-967184294EB8}" srcOrd="1" destOrd="0" presId="urn:microsoft.com/office/officeart/2005/8/layout/hierarchy2"/>
    <dgm:cxn modelId="{3F27862C-C8A0-4DFB-BDD9-CE0D9D8239F1}" type="presOf" srcId="{C8687A32-09E9-47EC-955E-46C3ADF5EDDF}" destId="{1CB35B98-22E6-4EB2-A1A4-D8C500B72C4C}" srcOrd="0" destOrd="0" presId="urn:microsoft.com/office/officeart/2005/8/layout/hierarchy2"/>
    <dgm:cxn modelId="{E078D69D-6083-41F1-862F-AE6F0338B9FA}" type="presOf" srcId="{62F2A54E-B24B-4869-AE8D-8539B0D3B9AC}" destId="{F24A2C00-9A87-4611-BB0A-D257ADE3843B}" srcOrd="0" destOrd="0" presId="urn:microsoft.com/office/officeart/2005/8/layout/hierarchy2"/>
    <dgm:cxn modelId="{11A9FDA1-ED5F-4EAB-8C66-8BFCD8C170AF}" srcId="{A162BEA8-B9D6-42DD-8F1B-41154F655CBB}" destId="{EFEBE3D7-B084-4849-ADB2-68AEFD4539AE}" srcOrd="0" destOrd="0" parTransId="{6F5758A5-9CFB-4823-9A24-E20A4B52EA28}" sibTransId="{D732DF65-7516-4766-8D8F-5F5E6DFD1DD9}"/>
    <dgm:cxn modelId="{367E3A4E-ECA6-47C0-AAF2-18FE416A569D}" type="presOf" srcId="{BDC14B1B-F37B-4204-B3DD-891C9131D15F}" destId="{3BE82532-63B2-4A7C-8CDB-BD015074731A}" srcOrd="0" destOrd="0" presId="urn:microsoft.com/office/officeart/2005/8/layout/hierarchy2"/>
    <dgm:cxn modelId="{C3F837B3-4C93-4A14-93A0-68065AC11F79}" srcId="{EF28908D-46C8-4E59-B043-B12FB2EF5290}" destId="{62F2A54E-B24B-4869-AE8D-8539B0D3B9AC}" srcOrd="0" destOrd="0" parTransId="{1A3F0CD6-29FA-4E9B-B0F0-BB91A4996CB0}" sibTransId="{C750184D-86A0-4314-A7F2-A6436AFF8D10}"/>
    <dgm:cxn modelId="{355CBA32-54F2-4A1F-BF0F-C7E4027B93CB}" type="presOf" srcId="{9E79CB58-1B8B-4354-9459-6BDBAC18DFD1}" destId="{05BEB527-84C1-492D-8B87-4BD0F6019E36}" srcOrd="0" destOrd="0" presId="urn:microsoft.com/office/officeart/2005/8/layout/hierarchy2"/>
    <dgm:cxn modelId="{18B99A42-7E32-467E-A115-1E61C4241268}" type="presParOf" srcId="{465E2181-B8DD-4A43-8EAA-7D88F93B85BE}" destId="{E17F4DD6-D338-4EFD-BDF5-C1F3AF7B22F3}" srcOrd="0" destOrd="0" presId="urn:microsoft.com/office/officeart/2005/8/layout/hierarchy2"/>
    <dgm:cxn modelId="{86B3C459-E9CA-4AAB-A31F-441BB6BF3BE1}" type="presParOf" srcId="{E17F4DD6-D338-4EFD-BDF5-C1F3AF7B22F3}" destId="{7C2A8C0C-734E-417D-8DA0-B7873674733C}" srcOrd="0" destOrd="0" presId="urn:microsoft.com/office/officeart/2005/8/layout/hierarchy2"/>
    <dgm:cxn modelId="{B3CF256E-4AB4-4242-8BFF-D984999FFC7D}" type="presParOf" srcId="{E17F4DD6-D338-4EFD-BDF5-C1F3AF7B22F3}" destId="{7AEF1112-46AE-4118-8E47-AEBE3A24F9B8}" srcOrd="1" destOrd="0" presId="urn:microsoft.com/office/officeart/2005/8/layout/hierarchy2"/>
    <dgm:cxn modelId="{7FF797C7-9AA0-4BBE-B89D-2FAA3DC36EA9}" type="presParOf" srcId="{7AEF1112-46AE-4118-8E47-AEBE3A24F9B8}" destId="{E0808576-DA22-4677-B06E-A84707ECAFD3}" srcOrd="0" destOrd="0" presId="urn:microsoft.com/office/officeart/2005/8/layout/hierarchy2"/>
    <dgm:cxn modelId="{2C836337-66BA-4FA5-B2BB-B29ED9FCFA8B}" type="presParOf" srcId="{E0808576-DA22-4677-B06E-A84707ECAFD3}" destId="{1779172C-7E2F-453B-9C80-08813312C218}" srcOrd="0" destOrd="0" presId="urn:microsoft.com/office/officeart/2005/8/layout/hierarchy2"/>
    <dgm:cxn modelId="{F6D37C36-798A-424B-8308-A8D707AA035F}" type="presParOf" srcId="{7AEF1112-46AE-4118-8E47-AEBE3A24F9B8}" destId="{D082B67E-1596-46B2-9DA8-120252EDD967}" srcOrd="1" destOrd="0" presId="urn:microsoft.com/office/officeart/2005/8/layout/hierarchy2"/>
    <dgm:cxn modelId="{BA93D42E-CB84-4635-8DAB-A8B999E9E758}" type="presParOf" srcId="{D082B67E-1596-46B2-9DA8-120252EDD967}" destId="{F24A2C00-9A87-4611-BB0A-D257ADE3843B}" srcOrd="0" destOrd="0" presId="urn:microsoft.com/office/officeart/2005/8/layout/hierarchy2"/>
    <dgm:cxn modelId="{6DC54C72-806E-44A6-93EA-595688FC7644}" type="presParOf" srcId="{D082B67E-1596-46B2-9DA8-120252EDD967}" destId="{E76168D4-5002-481E-8E2E-B287B155002A}" srcOrd="1" destOrd="0" presId="urn:microsoft.com/office/officeart/2005/8/layout/hierarchy2"/>
    <dgm:cxn modelId="{FA0ED7AA-04F2-4042-A978-D8D763179A73}" type="presParOf" srcId="{7AEF1112-46AE-4118-8E47-AEBE3A24F9B8}" destId="{D62A0202-2A71-4FEF-8EC3-82B7089F3489}" srcOrd="2" destOrd="0" presId="urn:microsoft.com/office/officeart/2005/8/layout/hierarchy2"/>
    <dgm:cxn modelId="{E97E944A-A39B-4F1D-8BC7-DE0DB75C73D0}" type="presParOf" srcId="{D62A0202-2A71-4FEF-8EC3-82B7089F3489}" destId="{606E0917-6AA7-484F-8878-7B6825B4CBF2}" srcOrd="0" destOrd="0" presId="urn:microsoft.com/office/officeart/2005/8/layout/hierarchy2"/>
    <dgm:cxn modelId="{59487424-0A1B-439E-813D-A84B6519F72F}" type="presParOf" srcId="{7AEF1112-46AE-4118-8E47-AEBE3A24F9B8}" destId="{D1A1872D-547F-435A-A233-25EC67FDB3E4}" srcOrd="3" destOrd="0" presId="urn:microsoft.com/office/officeart/2005/8/layout/hierarchy2"/>
    <dgm:cxn modelId="{5E60547C-4FF6-4B09-BCC6-A08751B34277}" type="presParOf" srcId="{D1A1872D-547F-435A-A233-25EC67FDB3E4}" destId="{74227D56-B7B8-4059-B7DF-39DD9CA324E0}" srcOrd="0" destOrd="0" presId="urn:microsoft.com/office/officeart/2005/8/layout/hierarchy2"/>
    <dgm:cxn modelId="{D2A7C0F9-A02B-4101-8AA2-3C59686355E1}" type="presParOf" srcId="{D1A1872D-547F-435A-A233-25EC67FDB3E4}" destId="{5F47A769-C1F9-4B24-AB84-7351B3C69B55}" srcOrd="1" destOrd="0" presId="urn:microsoft.com/office/officeart/2005/8/layout/hierarchy2"/>
    <dgm:cxn modelId="{ACDC6E75-D2E4-4F93-ACC9-5D6E34CDA5D2}" type="presParOf" srcId="{5F47A769-C1F9-4B24-AB84-7351B3C69B55}" destId="{3BE82532-63B2-4A7C-8CDB-BD015074731A}" srcOrd="0" destOrd="0" presId="urn:microsoft.com/office/officeart/2005/8/layout/hierarchy2"/>
    <dgm:cxn modelId="{46CF7550-984D-4B00-8CEA-FD71F1256A9E}" type="presParOf" srcId="{3BE82532-63B2-4A7C-8CDB-BD015074731A}" destId="{B4C5D0B4-C642-4783-BD92-22837DCD646C}" srcOrd="0" destOrd="0" presId="urn:microsoft.com/office/officeart/2005/8/layout/hierarchy2"/>
    <dgm:cxn modelId="{5972430A-4342-40D6-BF9C-2B2BCF0CA91F}" type="presParOf" srcId="{5F47A769-C1F9-4B24-AB84-7351B3C69B55}" destId="{4CC76EAF-0915-4BD9-B23C-958752AC13EF}" srcOrd="1" destOrd="0" presId="urn:microsoft.com/office/officeart/2005/8/layout/hierarchy2"/>
    <dgm:cxn modelId="{D829B769-79A3-42AB-A004-B57F72398455}" type="presParOf" srcId="{4CC76EAF-0915-4BD9-B23C-958752AC13EF}" destId="{1CB35B98-22E6-4EB2-A1A4-D8C500B72C4C}" srcOrd="0" destOrd="0" presId="urn:microsoft.com/office/officeart/2005/8/layout/hierarchy2"/>
    <dgm:cxn modelId="{8623C306-EA6D-42BD-82D0-A792487E07BC}" type="presParOf" srcId="{4CC76EAF-0915-4BD9-B23C-958752AC13EF}" destId="{F1A1AB82-F8D8-4D86-9F3E-1F1EC984D632}" srcOrd="1" destOrd="0" presId="urn:microsoft.com/office/officeart/2005/8/layout/hierarchy2"/>
    <dgm:cxn modelId="{AA4242E7-37F5-498A-ABB4-1D8AB452A257}" type="presParOf" srcId="{5F47A769-C1F9-4B24-AB84-7351B3C69B55}" destId="{859848B1-F64A-44D4-827B-2860922FF555}" srcOrd="2" destOrd="0" presId="urn:microsoft.com/office/officeart/2005/8/layout/hierarchy2"/>
    <dgm:cxn modelId="{5E583D7B-FA39-451E-8725-84B6822DF1AF}" type="presParOf" srcId="{859848B1-F64A-44D4-827B-2860922FF555}" destId="{67CDDBDB-9757-481B-83B3-E056B310D2F7}" srcOrd="0" destOrd="0" presId="urn:microsoft.com/office/officeart/2005/8/layout/hierarchy2"/>
    <dgm:cxn modelId="{FE847285-42A3-42CE-9A6B-411DE08D98E4}" type="presParOf" srcId="{5F47A769-C1F9-4B24-AB84-7351B3C69B55}" destId="{F218F931-1B5B-49DA-AB1D-ADC203AD0EF8}" srcOrd="3" destOrd="0" presId="urn:microsoft.com/office/officeart/2005/8/layout/hierarchy2"/>
    <dgm:cxn modelId="{B6809041-33D0-48DB-AAF5-CE9F95E38B99}" type="presParOf" srcId="{F218F931-1B5B-49DA-AB1D-ADC203AD0EF8}" destId="{87FEC464-0826-46F6-83D6-3AC2638A4D68}" srcOrd="0" destOrd="0" presId="urn:microsoft.com/office/officeart/2005/8/layout/hierarchy2"/>
    <dgm:cxn modelId="{E9651F3A-C4F2-4F8C-BA1F-EC3B97150D1B}" type="presParOf" srcId="{F218F931-1B5B-49DA-AB1D-ADC203AD0EF8}" destId="{571430FA-EB8F-4E99-9456-07D89F30ACA6}" srcOrd="1" destOrd="0" presId="urn:microsoft.com/office/officeart/2005/8/layout/hierarchy2"/>
    <dgm:cxn modelId="{6C73FF3D-334B-4C4B-897C-84242D72D8E3}" type="presParOf" srcId="{571430FA-EB8F-4E99-9456-07D89F30ACA6}" destId="{05BEB527-84C1-492D-8B87-4BD0F6019E36}" srcOrd="0" destOrd="0" presId="urn:microsoft.com/office/officeart/2005/8/layout/hierarchy2"/>
    <dgm:cxn modelId="{5DE17583-B649-47BA-9C10-928D410ABB66}" type="presParOf" srcId="{05BEB527-84C1-492D-8B87-4BD0F6019E36}" destId="{048F3D87-759A-4684-94BE-967184294EB8}" srcOrd="0" destOrd="0" presId="urn:microsoft.com/office/officeart/2005/8/layout/hierarchy2"/>
    <dgm:cxn modelId="{7C738662-1C2A-42E3-A319-8AF32EC44983}" type="presParOf" srcId="{571430FA-EB8F-4E99-9456-07D89F30ACA6}" destId="{2A0C42F3-ABE6-4DDD-81B3-002789E0043C}" srcOrd="1" destOrd="0" presId="urn:microsoft.com/office/officeart/2005/8/layout/hierarchy2"/>
    <dgm:cxn modelId="{E4A28ECE-CDF3-4294-BA66-B07E31231E4D}" type="presParOf" srcId="{2A0C42F3-ABE6-4DDD-81B3-002789E0043C}" destId="{E824950A-5356-444D-9D16-A08369E8D499}" srcOrd="0" destOrd="0" presId="urn:microsoft.com/office/officeart/2005/8/layout/hierarchy2"/>
    <dgm:cxn modelId="{081AB7E7-9C76-4C66-927D-BA768817ADDB}" type="presParOf" srcId="{2A0C42F3-ABE6-4DDD-81B3-002789E0043C}" destId="{71A0B991-CCF9-4068-9FD7-C855CE1BBA0E}" srcOrd="1" destOrd="0" presId="urn:microsoft.com/office/officeart/2005/8/layout/hierarchy2"/>
    <dgm:cxn modelId="{DA5010C4-C716-4AC9-ADDE-5F97E3F3F187}" type="presParOf" srcId="{571430FA-EB8F-4E99-9456-07D89F30ACA6}" destId="{828505C9-77FD-43C2-8A79-3CFD85DB4275}" srcOrd="2" destOrd="0" presId="urn:microsoft.com/office/officeart/2005/8/layout/hierarchy2"/>
    <dgm:cxn modelId="{17E469DA-BF74-4406-A30A-E687135FCD2A}" type="presParOf" srcId="{828505C9-77FD-43C2-8A79-3CFD85DB4275}" destId="{C1B425B9-91CE-4BD2-81A6-7E5016372915}" srcOrd="0" destOrd="0" presId="urn:microsoft.com/office/officeart/2005/8/layout/hierarchy2"/>
    <dgm:cxn modelId="{C0337AB5-1F6B-4D35-BF47-C51544203A14}" type="presParOf" srcId="{571430FA-EB8F-4E99-9456-07D89F30ACA6}" destId="{E928D8DA-BE04-4798-9741-07FDAB2EAE41}" srcOrd="3" destOrd="0" presId="urn:microsoft.com/office/officeart/2005/8/layout/hierarchy2"/>
    <dgm:cxn modelId="{29220E2E-3485-4F0C-9308-0F0387B6782E}" type="presParOf" srcId="{E928D8DA-BE04-4798-9741-07FDAB2EAE41}" destId="{BC6B4949-BA41-4A88-80B8-6B11C3272117}" srcOrd="0" destOrd="0" presId="urn:microsoft.com/office/officeart/2005/8/layout/hierarchy2"/>
    <dgm:cxn modelId="{0DBA1204-E05B-4B45-A024-A38FCABBB247}" type="presParOf" srcId="{E928D8DA-BE04-4798-9741-07FDAB2EAE41}" destId="{0C0F2864-9BCB-47F2-8350-B8E1AB2DE511}" srcOrd="1" destOrd="0" presId="urn:microsoft.com/office/officeart/2005/8/layout/hierarchy2"/>
    <dgm:cxn modelId="{D627C994-8915-4C59-A635-BBD3DE9FA276}" type="presParOf" srcId="{0C0F2864-9BCB-47F2-8350-B8E1AB2DE511}" destId="{4BE1C3C2-B9D1-4B20-8062-FFAA9AAEE7DA}" srcOrd="0" destOrd="0" presId="urn:microsoft.com/office/officeart/2005/8/layout/hierarchy2"/>
    <dgm:cxn modelId="{4D0AAA72-EA0C-49FD-AB9C-A7B71B98A97E}" type="presParOf" srcId="{4BE1C3C2-B9D1-4B20-8062-FFAA9AAEE7DA}" destId="{CF13F024-7A36-443B-9840-1FB47EE02573}" srcOrd="0" destOrd="0" presId="urn:microsoft.com/office/officeart/2005/8/layout/hierarchy2"/>
    <dgm:cxn modelId="{231875A4-A405-4973-84C7-B4AEB323C3AE}" type="presParOf" srcId="{0C0F2864-9BCB-47F2-8350-B8E1AB2DE511}" destId="{074859CF-D027-40EE-B601-122AF7FAB4D5}" srcOrd="1" destOrd="0" presId="urn:microsoft.com/office/officeart/2005/8/layout/hierarchy2"/>
    <dgm:cxn modelId="{7BA87DCF-BC1C-4B7F-9AF4-823A6220598F}" type="presParOf" srcId="{074859CF-D027-40EE-B601-122AF7FAB4D5}" destId="{E6FD8135-EC9B-4B17-A5C8-D03779DFCAE6}" srcOrd="0" destOrd="0" presId="urn:microsoft.com/office/officeart/2005/8/layout/hierarchy2"/>
    <dgm:cxn modelId="{757D5AA1-FD75-478C-9985-9EE7D37D2AB5}" type="presParOf" srcId="{074859CF-D027-40EE-B601-122AF7FAB4D5}" destId="{334B69C4-DB2F-4FEF-8759-F064F11B0E00}" srcOrd="1" destOrd="0" presId="urn:microsoft.com/office/officeart/2005/8/layout/hierarchy2"/>
    <dgm:cxn modelId="{674916EE-8CAB-49CB-8598-C3E72B1D0148}" type="presParOf" srcId="{0C0F2864-9BCB-47F2-8350-B8E1AB2DE511}" destId="{345FC1BA-CD08-4D0C-A202-0A15EA665F12}" srcOrd="2" destOrd="0" presId="urn:microsoft.com/office/officeart/2005/8/layout/hierarchy2"/>
    <dgm:cxn modelId="{E826D774-2191-4351-BCDB-575F2AA48F32}" type="presParOf" srcId="{345FC1BA-CD08-4D0C-A202-0A15EA665F12}" destId="{23D0329C-746C-48D4-A79A-F3129267659A}" srcOrd="0" destOrd="0" presId="urn:microsoft.com/office/officeart/2005/8/layout/hierarchy2"/>
    <dgm:cxn modelId="{4447BCF8-D172-41D1-8467-C99AC6BA3A3F}" type="presParOf" srcId="{0C0F2864-9BCB-47F2-8350-B8E1AB2DE511}" destId="{97309CA6-80B7-448D-A025-1A9E91D32916}" srcOrd="3" destOrd="0" presId="urn:microsoft.com/office/officeart/2005/8/layout/hierarchy2"/>
    <dgm:cxn modelId="{AEF244FA-1DA9-4D30-8781-91A1B5E20C95}" type="presParOf" srcId="{97309CA6-80B7-448D-A025-1A9E91D32916}" destId="{B03372AC-4357-4B3B-B688-DAE7A5FE5647}" srcOrd="0" destOrd="0" presId="urn:microsoft.com/office/officeart/2005/8/layout/hierarchy2"/>
    <dgm:cxn modelId="{A56FC5BE-0DF7-4F77-807C-64D6A5737228}" type="presParOf" srcId="{97309CA6-80B7-448D-A025-1A9E91D32916}" destId="{E9ED98B4-2ACE-4B0C-95A6-57564469AEA4}" srcOrd="1" destOrd="0" presId="urn:microsoft.com/office/officeart/2005/8/layout/hierarchy2"/>
    <dgm:cxn modelId="{04FB6839-DAC3-41FB-8E21-330B3F1BDCB7}" type="presParOf" srcId="{E9ED98B4-2ACE-4B0C-95A6-57564469AEA4}" destId="{D0A87C35-CB09-46B3-A5BB-8CAF2BECF95A}" srcOrd="0" destOrd="0" presId="urn:microsoft.com/office/officeart/2005/8/layout/hierarchy2"/>
    <dgm:cxn modelId="{6CDA4A78-B51B-4B0F-9A3E-1C4A1C3709ED}" type="presParOf" srcId="{D0A87C35-CB09-46B3-A5BB-8CAF2BECF95A}" destId="{26A703CC-8E88-434C-B00E-8D3348CA597F}" srcOrd="0" destOrd="0" presId="urn:microsoft.com/office/officeart/2005/8/layout/hierarchy2"/>
    <dgm:cxn modelId="{918CBC9B-9EF4-4436-BCC6-23B831F425AB}" type="presParOf" srcId="{E9ED98B4-2ACE-4B0C-95A6-57564469AEA4}" destId="{5D2ED42B-8981-49EB-B8DE-A4C89CC31FB0}" srcOrd="1" destOrd="0" presId="urn:microsoft.com/office/officeart/2005/8/layout/hierarchy2"/>
    <dgm:cxn modelId="{4CB45DA2-7EAF-4AB9-870D-A6C09D8E3688}" type="presParOf" srcId="{5D2ED42B-8981-49EB-B8DE-A4C89CC31FB0}" destId="{54B3A6CB-3B94-4253-8DED-2A5F4C6FFC85}" srcOrd="0" destOrd="0" presId="urn:microsoft.com/office/officeart/2005/8/layout/hierarchy2"/>
    <dgm:cxn modelId="{63065F06-874F-48AE-8F42-25F0EA558ADB}" type="presParOf" srcId="{5D2ED42B-8981-49EB-B8DE-A4C89CC31FB0}" destId="{D9816C1A-E66E-4B20-B6D7-4F193069A50B}" srcOrd="1" destOrd="0" presId="urn:microsoft.com/office/officeart/2005/8/layout/hierarchy2"/>
    <dgm:cxn modelId="{DEAEAD33-703F-4B2C-8CE0-D7E74137B3EE}" type="presParOf" srcId="{E9ED98B4-2ACE-4B0C-95A6-57564469AEA4}" destId="{46A62195-AD39-41D9-AE5D-F254C6D6650D}" srcOrd="2" destOrd="0" presId="urn:microsoft.com/office/officeart/2005/8/layout/hierarchy2"/>
    <dgm:cxn modelId="{108AAF86-E0AD-448E-8092-F8A65475181E}" type="presParOf" srcId="{46A62195-AD39-41D9-AE5D-F254C6D6650D}" destId="{945EE739-2332-4636-A4A0-F486F053823D}" srcOrd="0" destOrd="0" presId="urn:microsoft.com/office/officeart/2005/8/layout/hierarchy2"/>
    <dgm:cxn modelId="{C1D5931F-FFA2-4D7F-AA5E-688B98433E79}" type="presParOf" srcId="{E9ED98B4-2ACE-4B0C-95A6-57564469AEA4}" destId="{501E9C7D-F312-42A3-A551-DF81805D2144}" srcOrd="3" destOrd="0" presId="urn:microsoft.com/office/officeart/2005/8/layout/hierarchy2"/>
    <dgm:cxn modelId="{9598E3B1-A022-45C8-AE76-559C0935395C}" type="presParOf" srcId="{501E9C7D-F312-42A3-A551-DF81805D2144}" destId="{8C596541-99F9-4DA7-A767-2BD5FAD6551F}" srcOrd="0" destOrd="0" presId="urn:microsoft.com/office/officeart/2005/8/layout/hierarchy2"/>
    <dgm:cxn modelId="{4C9FCE1F-C8C4-40F8-82A1-377A065D8650}" type="presParOf" srcId="{501E9C7D-F312-42A3-A551-DF81805D2144}" destId="{8F7B2447-E806-4B07-AC2F-DFBEA6DC137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95D70C6-4B71-4ABA-A5D3-DB02192E757B}" type="doc">
      <dgm:prSet loTypeId="urn:microsoft.com/office/officeart/2005/8/layout/hierarchy2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F28908D-46C8-4E59-B043-B12FB2EF5290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0F298E5F-F6A6-4075-A011-28C303BBE2CD}" type="par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BE1D13C-E1DA-4752-BC4D-5A27207F7880}" type="sib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2F2A54E-B24B-4869-AE8D-8539B0D3B9AC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gm:t>
    </dgm:pt>
    <dgm:pt modelId="{1A3F0CD6-29FA-4E9B-B0F0-BB91A4996CB0}" type="parTrans" cxnId="{C3F837B3-4C93-4A14-93A0-68065AC11F79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750184D-86A0-4314-A7F2-A6436AFF8D10}" type="sibTrans" cxnId="{C3F837B3-4C93-4A14-93A0-68065AC11F79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A06F721-DDCD-4E6A-99EB-7F4FE16EC42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gm:t>
    </dgm:pt>
    <dgm:pt modelId="{57F8DEA0-C509-4161-A81B-568EA7A633C9}" type="parTrans" cxnId="{8D83A363-C037-4E2A-AB44-D1553DB053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1E87AB46-4FF4-4D21-BC0E-730456FA5222}" type="sibTrans" cxnId="{8D83A363-C037-4E2A-AB44-D1553DB053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8687A32-09E9-47EC-955E-46C3ADF5EDDF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gm:t>
    </dgm:pt>
    <dgm:pt modelId="{BDC14B1B-F37B-4204-B3DD-891C9131D15F}" type="parTrans" cxnId="{F8406716-C9BA-4BEF-AAD0-DE9C28C904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991C3A-F7AE-48A0-BEDF-4CF6BFD65F9F}" type="sibTrans" cxnId="{F8406716-C9BA-4BEF-AAD0-DE9C28C904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2DFAF8B0-FF44-4F74-989A-D54D6FAAC3C1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gm:t>
    </dgm:pt>
    <dgm:pt modelId="{421BD43F-DDD4-4975-B18F-585E641271E2}" type="parTrans" cxnId="{582C1B7F-8876-4A2F-9EC9-D472B278CF40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B7E219C-BFD9-4E80-A7CF-B7EB9F0CFA54}" type="sibTrans" cxnId="{582C1B7F-8876-4A2F-9EC9-D472B278CF40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013B199-A247-48DC-A4A9-A679F0947696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gm:t>
    </dgm:pt>
    <dgm:pt modelId="{9E79CB58-1B8B-4354-9459-6BDBAC18DFD1}" type="parTrans" cxnId="{DE2E32EF-9A2B-4105-ACDE-1B81D58E74B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5ACD08BB-D4F8-474A-80B5-6FC85D6A591C}" type="sibTrans" cxnId="{DE2E32EF-9A2B-4105-ACDE-1B81D58E74B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501B802-2A0A-4FBE-9B7A-6F36FD3E25A7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gm:t>
    </dgm:pt>
    <dgm:pt modelId="{7888AE29-21F3-4249-8E2D-4AE49C5C1663}" type="parTrans" cxnId="{A9BF51AA-497E-4DC5-88A0-9781D869FBC7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4CD307C-D595-4038-B06D-F520D18DFA82}" type="sibTrans" cxnId="{A9BF51AA-497E-4DC5-88A0-9781D869FBC7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D0EAE47A-AC7D-4778-9127-6E9C4E1F78B8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gm:t>
    </dgm:pt>
    <dgm:pt modelId="{8D661147-72A1-4408-A709-2533F62349C4}" type="parTrans" cxnId="{33375DE9-FBDE-489D-A291-D77D35CB314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499FF178-F1C8-48AE-B797-7C20FFE7769E}" type="sibTrans" cxnId="{33375DE9-FBDE-489D-A291-D77D35CB314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A162BEA8-B9D6-42DD-8F1B-41154F655CB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gm:t>
    </dgm:pt>
    <dgm:pt modelId="{72A7233A-5BD3-4809-82CC-9437747473CB}" type="parTrans" cxnId="{FE83668F-C67D-4304-86C2-A10C18EFE6E1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87EAC1-7560-4E69-A25C-78D4F270D5F2}" type="sibTrans" cxnId="{FE83668F-C67D-4304-86C2-A10C18EFE6E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FEBE3D7-B084-4849-ADB2-68AEFD4539AE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gm:t>
    </dgm:pt>
    <dgm:pt modelId="{6F5758A5-9CFB-4823-9A24-E20A4B52EA28}" type="parTrans" cxnId="{11A9FDA1-ED5F-4EAB-8C66-8BFCD8C170AF}">
      <dgm:prSet custT="1"/>
      <dgm:spPr/>
      <dgm:t>
        <a:bodyPr/>
        <a:lstStyle/>
        <a:p>
          <a:endParaRPr lang="en-US" sz="1000"/>
        </a:p>
      </dgm:t>
    </dgm:pt>
    <dgm:pt modelId="{D732DF65-7516-4766-8D8F-5F5E6DFD1DD9}" type="sibTrans" cxnId="{11A9FDA1-ED5F-4EAB-8C66-8BFCD8C170AF}">
      <dgm:prSet/>
      <dgm:spPr/>
      <dgm:t>
        <a:bodyPr/>
        <a:lstStyle/>
        <a:p>
          <a:endParaRPr lang="en-US" sz="3600"/>
        </a:p>
      </dgm:t>
    </dgm:pt>
    <dgm:pt modelId="{D58D8A31-080A-4673-8A4F-A578731C2370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gm:t>
    </dgm:pt>
    <dgm:pt modelId="{6059B711-D524-42EF-BB2E-803CAF2A9EDD}" type="parTrans" cxnId="{9DC0BC70-105C-484D-8662-B1246118444E}">
      <dgm:prSet custT="1"/>
      <dgm:spPr/>
      <dgm:t>
        <a:bodyPr/>
        <a:lstStyle/>
        <a:p>
          <a:endParaRPr lang="en-US" sz="1000"/>
        </a:p>
      </dgm:t>
    </dgm:pt>
    <dgm:pt modelId="{B96EC198-7147-471C-AFFE-72DEBD23A503}" type="sibTrans" cxnId="{9DC0BC70-105C-484D-8662-B1246118444E}">
      <dgm:prSet/>
      <dgm:spPr/>
      <dgm:t>
        <a:bodyPr/>
        <a:lstStyle/>
        <a:p>
          <a:endParaRPr lang="en-US" sz="3600"/>
        </a:p>
      </dgm:t>
    </dgm:pt>
    <dgm:pt modelId="{465E2181-B8DD-4A43-8EAA-7D88F93B85BE}" type="pres">
      <dgm:prSet presAssocID="{B95D70C6-4B71-4ABA-A5D3-DB02192E75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F4DD6-D338-4EFD-BDF5-C1F3AF7B22F3}" type="pres">
      <dgm:prSet presAssocID="{EF28908D-46C8-4E59-B043-B12FB2EF5290}" presName="root1" presStyleCnt="0"/>
      <dgm:spPr/>
    </dgm:pt>
    <dgm:pt modelId="{7C2A8C0C-734E-417D-8DA0-B7873674733C}" type="pres">
      <dgm:prSet presAssocID="{EF28908D-46C8-4E59-B043-B12FB2EF529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EF1112-46AE-4118-8E47-AEBE3A24F9B8}" type="pres">
      <dgm:prSet presAssocID="{EF28908D-46C8-4E59-B043-B12FB2EF5290}" presName="level2hierChild" presStyleCnt="0"/>
      <dgm:spPr/>
    </dgm:pt>
    <dgm:pt modelId="{E0808576-DA22-4677-B06E-A84707ECAFD3}" type="pres">
      <dgm:prSet presAssocID="{1A3F0CD6-29FA-4E9B-B0F0-BB91A4996CB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9172C-7E2F-453B-9C80-08813312C218}" type="pres">
      <dgm:prSet presAssocID="{1A3F0CD6-29FA-4E9B-B0F0-BB91A4996CB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082B67E-1596-46B2-9DA8-120252EDD967}" type="pres">
      <dgm:prSet presAssocID="{62F2A54E-B24B-4869-AE8D-8539B0D3B9AC}" presName="root2" presStyleCnt="0"/>
      <dgm:spPr/>
    </dgm:pt>
    <dgm:pt modelId="{F24A2C00-9A87-4611-BB0A-D257ADE3843B}" type="pres">
      <dgm:prSet presAssocID="{62F2A54E-B24B-4869-AE8D-8539B0D3B9AC}" presName="LevelTwoTextNode" presStyleLbl="node2" presStyleIdx="0" presStyleCnt="2" custScaleY="183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6168D4-5002-481E-8E2E-B287B155002A}" type="pres">
      <dgm:prSet presAssocID="{62F2A54E-B24B-4869-AE8D-8539B0D3B9AC}" presName="level3hierChild" presStyleCnt="0"/>
      <dgm:spPr/>
    </dgm:pt>
    <dgm:pt modelId="{D62A0202-2A71-4FEF-8EC3-82B7089F3489}" type="pres">
      <dgm:prSet presAssocID="{57F8DEA0-C509-4161-A81B-568EA7A633C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06E0917-6AA7-484F-8878-7B6825B4CBF2}" type="pres">
      <dgm:prSet presAssocID="{57F8DEA0-C509-4161-A81B-568EA7A633C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1A1872D-547F-435A-A233-25EC67FDB3E4}" type="pres">
      <dgm:prSet presAssocID="{6A06F721-DDCD-4E6A-99EB-7F4FE16EC42B}" presName="root2" presStyleCnt="0"/>
      <dgm:spPr/>
    </dgm:pt>
    <dgm:pt modelId="{74227D56-B7B8-4059-B7DF-39DD9CA324E0}" type="pres">
      <dgm:prSet presAssocID="{6A06F721-DDCD-4E6A-99EB-7F4FE16EC42B}" presName="LevelTwoTextNode" presStyleLbl="node2" presStyleIdx="1" presStyleCnt="2" custScaleY="183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7A769-C1F9-4B24-AB84-7351B3C69B55}" type="pres">
      <dgm:prSet presAssocID="{6A06F721-DDCD-4E6A-99EB-7F4FE16EC42B}" presName="level3hierChild" presStyleCnt="0"/>
      <dgm:spPr/>
    </dgm:pt>
    <dgm:pt modelId="{3BE82532-63B2-4A7C-8CDB-BD015074731A}" type="pres">
      <dgm:prSet presAssocID="{BDC14B1B-F37B-4204-B3DD-891C9131D15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B4C5D0B4-C642-4783-BD92-22837DCD646C}" type="pres">
      <dgm:prSet presAssocID="{BDC14B1B-F37B-4204-B3DD-891C9131D15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4CC76EAF-0915-4BD9-B23C-958752AC13EF}" type="pres">
      <dgm:prSet presAssocID="{C8687A32-09E9-47EC-955E-46C3ADF5EDDF}" presName="root2" presStyleCnt="0"/>
      <dgm:spPr/>
    </dgm:pt>
    <dgm:pt modelId="{1CB35B98-22E6-4EB2-A1A4-D8C500B72C4C}" type="pres">
      <dgm:prSet presAssocID="{C8687A32-09E9-47EC-955E-46C3ADF5EDDF}" presName="LevelTwoTextNode" presStyleLbl="node3" presStyleIdx="0" presStyleCnt="2" custScaleY="145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A1AB82-F8D8-4D86-9F3E-1F1EC984D632}" type="pres">
      <dgm:prSet presAssocID="{C8687A32-09E9-47EC-955E-46C3ADF5EDDF}" presName="level3hierChild" presStyleCnt="0"/>
      <dgm:spPr/>
    </dgm:pt>
    <dgm:pt modelId="{859848B1-F64A-44D4-827B-2860922FF555}" type="pres">
      <dgm:prSet presAssocID="{421BD43F-DDD4-4975-B18F-585E641271E2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7CDDBDB-9757-481B-83B3-E056B310D2F7}" type="pres">
      <dgm:prSet presAssocID="{421BD43F-DDD4-4975-B18F-585E641271E2}" presName="connTx" presStyleLbl="parChTrans1D3" presStyleIdx="1" presStyleCnt="2"/>
      <dgm:spPr/>
      <dgm:t>
        <a:bodyPr/>
        <a:lstStyle/>
        <a:p>
          <a:endParaRPr lang="en-US"/>
        </a:p>
      </dgm:t>
    </dgm:pt>
    <dgm:pt modelId="{F218F931-1B5B-49DA-AB1D-ADC203AD0EF8}" type="pres">
      <dgm:prSet presAssocID="{2DFAF8B0-FF44-4F74-989A-D54D6FAAC3C1}" presName="root2" presStyleCnt="0"/>
      <dgm:spPr/>
    </dgm:pt>
    <dgm:pt modelId="{87FEC464-0826-46F6-83D6-3AC2638A4D68}" type="pres">
      <dgm:prSet presAssocID="{2DFAF8B0-FF44-4F74-989A-D54D6FAAC3C1}" presName="LevelTwoTextNode" presStyleLbl="node3" presStyleIdx="1" presStyleCnt="2" custScaleY="144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1430FA-EB8F-4E99-9456-07D89F30ACA6}" type="pres">
      <dgm:prSet presAssocID="{2DFAF8B0-FF44-4F74-989A-D54D6FAAC3C1}" presName="level3hierChild" presStyleCnt="0"/>
      <dgm:spPr/>
    </dgm:pt>
    <dgm:pt modelId="{05BEB527-84C1-492D-8B87-4BD0F6019E36}" type="pres">
      <dgm:prSet presAssocID="{9E79CB58-1B8B-4354-9459-6BDBAC18DFD1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048F3D87-759A-4684-94BE-967184294EB8}" type="pres">
      <dgm:prSet presAssocID="{9E79CB58-1B8B-4354-9459-6BDBAC18DFD1}" presName="connTx" presStyleLbl="parChTrans1D4" presStyleIdx="0" presStyleCnt="6"/>
      <dgm:spPr/>
      <dgm:t>
        <a:bodyPr/>
        <a:lstStyle/>
        <a:p>
          <a:endParaRPr lang="en-US"/>
        </a:p>
      </dgm:t>
    </dgm:pt>
    <dgm:pt modelId="{2A0C42F3-ABE6-4DDD-81B3-002789E0043C}" type="pres">
      <dgm:prSet presAssocID="{7013B199-A247-48DC-A4A9-A679F0947696}" presName="root2" presStyleCnt="0"/>
      <dgm:spPr/>
    </dgm:pt>
    <dgm:pt modelId="{E824950A-5356-444D-9D16-A08369E8D499}" type="pres">
      <dgm:prSet presAssocID="{7013B199-A247-48DC-A4A9-A679F0947696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0B991-CCF9-4068-9FD7-C855CE1BBA0E}" type="pres">
      <dgm:prSet presAssocID="{7013B199-A247-48DC-A4A9-A679F0947696}" presName="level3hierChild" presStyleCnt="0"/>
      <dgm:spPr/>
    </dgm:pt>
    <dgm:pt modelId="{828505C9-77FD-43C2-8A79-3CFD85DB4275}" type="pres">
      <dgm:prSet presAssocID="{7888AE29-21F3-4249-8E2D-4AE49C5C1663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C1B425B9-91CE-4BD2-81A6-7E5016372915}" type="pres">
      <dgm:prSet presAssocID="{7888AE29-21F3-4249-8E2D-4AE49C5C1663}" presName="connTx" presStyleLbl="parChTrans1D4" presStyleIdx="1" presStyleCnt="6"/>
      <dgm:spPr/>
      <dgm:t>
        <a:bodyPr/>
        <a:lstStyle/>
        <a:p>
          <a:endParaRPr lang="en-US"/>
        </a:p>
      </dgm:t>
    </dgm:pt>
    <dgm:pt modelId="{E928D8DA-BE04-4798-9741-07FDAB2EAE41}" type="pres">
      <dgm:prSet presAssocID="{6501B802-2A0A-4FBE-9B7A-6F36FD3E25A7}" presName="root2" presStyleCnt="0"/>
      <dgm:spPr/>
    </dgm:pt>
    <dgm:pt modelId="{BC6B4949-BA41-4A88-80B8-6B11C3272117}" type="pres">
      <dgm:prSet presAssocID="{6501B802-2A0A-4FBE-9B7A-6F36FD3E25A7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0F2864-9BCB-47F2-8350-B8E1AB2DE511}" type="pres">
      <dgm:prSet presAssocID="{6501B802-2A0A-4FBE-9B7A-6F36FD3E25A7}" presName="level3hierChild" presStyleCnt="0"/>
      <dgm:spPr/>
    </dgm:pt>
    <dgm:pt modelId="{4BE1C3C2-B9D1-4B20-8062-FFAA9AAEE7DA}" type="pres">
      <dgm:prSet presAssocID="{8D661147-72A1-4408-A709-2533F62349C4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CF13F024-7A36-443B-9840-1FB47EE02573}" type="pres">
      <dgm:prSet presAssocID="{8D661147-72A1-4408-A709-2533F62349C4}" presName="connTx" presStyleLbl="parChTrans1D4" presStyleIdx="2" presStyleCnt="6"/>
      <dgm:spPr/>
      <dgm:t>
        <a:bodyPr/>
        <a:lstStyle/>
        <a:p>
          <a:endParaRPr lang="en-US"/>
        </a:p>
      </dgm:t>
    </dgm:pt>
    <dgm:pt modelId="{074859CF-D027-40EE-B601-122AF7FAB4D5}" type="pres">
      <dgm:prSet presAssocID="{D0EAE47A-AC7D-4778-9127-6E9C4E1F78B8}" presName="root2" presStyleCnt="0"/>
      <dgm:spPr/>
    </dgm:pt>
    <dgm:pt modelId="{E6FD8135-EC9B-4B17-A5C8-D03779DFCAE6}" type="pres">
      <dgm:prSet presAssocID="{D0EAE47A-AC7D-4778-9127-6E9C4E1F78B8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B69C4-DB2F-4FEF-8759-F064F11B0E00}" type="pres">
      <dgm:prSet presAssocID="{D0EAE47A-AC7D-4778-9127-6E9C4E1F78B8}" presName="level3hierChild" presStyleCnt="0"/>
      <dgm:spPr/>
    </dgm:pt>
    <dgm:pt modelId="{345FC1BA-CD08-4D0C-A202-0A15EA665F12}" type="pres">
      <dgm:prSet presAssocID="{72A7233A-5BD3-4809-82CC-9437747473CB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23D0329C-746C-48D4-A79A-F3129267659A}" type="pres">
      <dgm:prSet presAssocID="{72A7233A-5BD3-4809-82CC-9437747473CB}" presName="connTx" presStyleLbl="parChTrans1D4" presStyleIdx="3" presStyleCnt="6"/>
      <dgm:spPr/>
      <dgm:t>
        <a:bodyPr/>
        <a:lstStyle/>
        <a:p>
          <a:endParaRPr lang="en-US"/>
        </a:p>
      </dgm:t>
    </dgm:pt>
    <dgm:pt modelId="{97309CA6-80B7-448D-A025-1A9E91D32916}" type="pres">
      <dgm:prSet presAssocID="{A162BEA8-B9D6-42DD-8F1B-41154F655CBB}" presName="root2" presStyleCnt="0"/>
      <dgm:spPr/>
    </dgm:pt>
    <dgm:pt modelId="{B03372AC-4357-4B3B-B688-DAE7A5FE5647}" type="pres">
      <dgm:prSet presAssocID="{A162BEA8-B9D6-42DD-8F1B-41154F655CBB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D98B4-2ACE-4B0C-95A6-57564469AEA4}" type="pres">
      <dgm:prSet presAssocID="{A162BEA8-B9D6-42DD-8F1B-41154F655CBB}" presName="level3hierChild" presStyleCnt="0"/>
      <dgm:spPr/>
    </dgm:pt>
    <dgm:pt modelId="{D0A87C35-CB09-46B3-A5BB-8CAF2BECF95A}" type="pres">
      <dgm:prSet presAssocID="{6F5758A5-9CFB-4823-9A24-E20A4B52EA28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26A703CC-8E88-434C-B00E-8D3348CA597F}" type="pres">
      <dgm:prSet presAssocID="{6F5758A5-9CFB-4823-9A24-E20A4B52EA28}" presName="connTx" presStyleLbl="parChTrans1D4" presStyleIdx="4" presStyleCnt="6"/>
      <dgm:spPr/>
      <dgm:t>
        <a:bodyPr/>
        <a:lstStyle/>
        <a:p>
          <a:endParaRPr lang="en-US"/>
        </a:p>
      </dgm:t>
    </dgm:pt>
    <dgm:pt modelId="{5D2ED42B-8981-49EB-B8DE-A4C89CC31FB0}" type="pres">
      <dgm:prSet presAssocID="{EFEBE3D7-B084-4849-ADB2-68AEFD4539AE}" presName="root2" presStyleCnt="0"/>
      <dgm:spPr/>
    </dgm:pt>
    <dgm:pt modelId="{54B3A6CB-3B94-4253-8DED-2A5F4C6FFC85}" type="pres">
      <dgm:prSet presAssocID="{EFEBE3D7-B084-4849-ADB2-68AEFD4539AE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816C1A-E66E-4B20-B6D7-4F193069A50B}" type="pres">
      <dgm:prSet presAssocID="{EFEBE3D7-B084-4849-ADB2-68AEFD4539AE}" presName="level3hierChild" presStyleCnt="0"/>
      <dgm:spPr/>
    </dgm:pt>
    <dgm:pt modelId="{46A62195-AD39-41D9-AE5D-F254C6D6650D}" type="pres">
      <dgm:prSet presAssocID="{6059B711-D524-42EF-BB2E-803CAF2A9EDD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945EE739-2332-4636-A4A0-F486F053823D}" type="pres">
      <dgm:prSet presAssocID="{6059B711-D524-42EF-BB2E-803CAF2A9EDD}" presName="connTx" presStyleLbl="parChTrans1D4" presStyleIdx="5" presStyleCnt="6"/>
      <dgm:spPr/>
      <dgm:t>
        <a:bodyPr/>
        <a:lstStyle/>
        <a:p>
          <a:endParaRPr lang="en-US"/>
        </a:p>
      </dgm:t>
    </dgm:pt>
    <dgm:pt modelId="{501E9C7D-F312-42A3-A551-DF81805D2144}" type="pres">
      <dgm:prSet presAssocID="{D58D8A31-080A-4673-8A4F-A578731C2370}" presName="root2" presStyleCnt="0"/>
      <dgm:spPr/>
    </dgm:pt>
    <dgm:pt modelId="{8C596541-99F9-4DA7-A767-2BD5FAD6551F}" type="pres">
      <dgm:prSet presAssocID="{D58D8A31-080A-4673-8A4F-A578731C237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B2447-E806-4B07-AC2F-DFBEA6DC1374}" type="pres">
      <dgm:prSet presAssocID="{D58D8A31-080A-4673-8A4F-A578731C2370}" presName="level3hierChild" presStyleCnt="0"/>
      <dgm:spPr/>
    </dgm:pt>
  </dgm:ptLst>
  <dgm:cxnLst>
    <dgm:cxn modelId="{FB835769-A9CC-4051-B823-766B481B1465}" type="presOf" srcId="{D58D8A31-080A-4673-8A4F-A578731C2370}" destId="{8C596541-99F9-4DA7-A767-2BD5FAD6551F}" srcOrd="0" destOrd="0" presId="urn:microsoft.com/office/officeart/2005/8/layout/hierarchy2"/>
    <dgm:cxn modelId="{AF85DE89-7EE0-40AA-8112-FFF56E0CE2F0}" type="presOf" srcId="{6F5758A5-9CFB-4823-9A24-E20A4B52EA28}" destId="{26A703CC-8E88-434C-B00E-8D3348CA597F}" srcOrd="1" destOrd="0" presId="urn:microsoft.com/office/officeart/2005/8/layout/hierarchy2"/>
    <dgm:cxn modelId="{71734C6A-6768-419F-B24B-99EB77371268}" type="presOf" srcId="{EF28908D-46C8-4E59-B043-B12FB2EF5290}" destId="{7C2A8C0C-734E-417D-8DA0-B7873674733C}" srcOrd="0" destOrd="0" presId="urn:microsoft.com/office/officeart/2005/8/layout/hierarchy2"/>
    <dgm:cxn modelId="{AE499045-8F55-4717-86AC-CD31F59DC53E}" type="presOf" srcId="{6F5758A5-9CFB-4823-9A24-E20A4B52EA28}" destId="{D0A87C35-CB09-46B3-A5BB-8CAF2BECF95A}" srcOrd="0" destOrd="0" presId="urn:microsoft.com/office/officeart/2005/8/layout/hierarchy2"/>
    <dgm:cxn modelId="{62ACF86E-8167-4BBD-A9E9-09B886C98848}" type="presOf" srcId="{421BD43F-DDD4-4975-B18F-585E641271E2}" destId="{67CDDBDB-9757-481B-83B3-E056B310D2F7}" srcOrd="1" destOrd="0" presId="urn:microsoft.com/office/officeart/2005/8/layout/hierarchy2"/>
    <dgm:cxn modelId="{AC210FAE-BF38-4476-8E08-0A615E368D27}" type="presOf" srcId="{D0EAE47A-AC7D-4778-9127-6E9C4E1F78B8}" destId="{E6FD8135-EC9B-4B17-A5C8-D03779DFCAE6}" srcOrd="0" destOrd="0" presId="urn:microsoft.com/office/officeart/2005/8/layout/hierarchy2"/>
    <dgm:cxn modelId="{18B3A2C9-3C0E-4DAA-B946-24BF9DD01381}" type="presOf" srcId="{1A3F0CD6-29FA-4E9B-B0F0-BB91A4996CB0}" destId="{1779172C-7E2F-453B-9C80-08813312C218}" srcOrd="1" destOrd="0" presId="urn:microsoft.com/office/officeart/2005/8/layout/hierarchy2"/>
    <dgm:cxn modelId="{E58D7476-AA39-4629-946B-DBAD7B32C38C}" type="presOf" srcId="{A162BEA8-B9D6-42DD-8F1B-41154F655CBB}" destId="{B03372AC-4357-4B3B-B688-DAE7A5FE5647}" srcOrd="0" destOrd="0" presId="urn:microsoft.com/office/officeart/2005/8/layout/hierarchy2"/>
    <dgm:cxn modelId="{B747A987-56F5-45AB-AAE9-A4238C15AB44}" type="presOf" srcId="{BDC14B1B-F37B-4204-B3DD-891C9131D15F}" destId="{B4C5D0B4-C642-4783-BD92-22837DCD646C}" srcOrd="1" destOrd="0" presId="urn:microsoft.com/office/officeart/2005/8/layout/hierarchy2"/>
    <dgm:cxn modelId="{582C1B7F-8876-4A2F-9EC9-D472B278CF40}" srcId="{6A06F721-DDCD-4E6A-99EB-7F4FE16EC42B}" destId="{2DFAF8B0-FF44-4F74-989A-D54D6FAAC3C1}" srcOrd="1" destOrd="0" parTransId="{421BD43F-DDD4-4975-B18F-585E641271E2}" sibTransId="{CB7E219C-BFD9-4E80-A7CF-B7EB9F0CFA54}"/>
    <dgm:cxn modelId="{5554BFAD-D980-4D2D-8ADC-FB850D06A7F5}" type="presOf" srcId="{57F8DEA0-C509-4161-A81B-568EA7A633C9}" destId="{606E0917-6AA7-484F-8878-7B6825B4CBF2}" srcOrd="1" destOrd="0" presId="urn:microsoft.com/office/officeart/2005/8/layout/hierarchy2"/>
    <dgm:cxn modelId="{2857E7D3-2A24-4D0A-BD3D-8BC0AB8882F1}" type="presOf" srcId="{6059B711-D524-42EF-BB2E-803CAF2A9EDD}" destId="{945EE739-2332-4636-A4A0-F486F053823D}" srcOrd="1" destOrd="0" presId="urn:microsoft.com/office/officeart/2005/8/layout/hierarchy2"/>
    <dgm:cxn modelId="{2B87DAA3-FE20-44AF-AB10-A6B282FBA10A}" type="presOf" srcId="{B95D70C6-4B71-4ABA-A5D3-DB02192E757B}" destId="{465E2181-B8DD-4A43-8EAA-7D88F93B85BE}" srcOrd="0" destOrd="0" presId="urn:microsoft.com/office/officeart/2005/8/layout/hierarchy2"/>
    <dgm:cxn modelId="{33375DE9-FBDE-489D-A291-D77D35CB3146}" srcId="{6501B802-2A0A-4FBE-9B7A-6F36FD3E25A7}" destId="{D0EAE47A-AC7D-4778-9127-6E9C4E1F78B8}" srcOrd="0" destOrd="0" parTransId="{8D661147-72A1-4408-A709-2533F62349C4}" sibTransId="{499FF178-F1C8-48AE-B797-7C20FFE7769E}"/>
    <dgm:cxn modelId="{6DEE1D37-A8AF-4E37-99FF-53F568BB75FC}" type="presOf" srcId="{6059B711-D524-42EF-BB2E-803CAF2A9EDD}" destId="{46A62195-AD39-41D9-AE5D-F254C6D6650D}" srcOrd="0" destOrd="0" presId="urn:microsoft.com/office/officeart/2005/8/layout/hierarchy2"/>
    <dgm:cxn modelId="{DD6A5831-D72C-4E52-86F7-84485AFE8194}" type="presOf" srcId="{421BD43F-DDD4-4975-B18F-585E641271E2}" destId="{859848B1-F64A-44D4-827B-2860922FF555}" srcOrd="0" destOrd="0" presId="urn:microsoft.com/office/officeart/2005/8/layout/hierarchy2"/>
    <dgm:cxn modelId="{6F53FF24-917F-4E08-BFE5-9EAC5AC829AB}" type="presOf" srcId="{7888AE29-21F3-4249-8E2D-4AE49C5C1663}" destId="{C1B425B9-91CE-4BD2-81A6-7E5016372915}" srcOrd="1" destOrd="0" presId="urn:microsoft.com/office/officeart/2005/8/layout/hierarchy2"/>
    <dgm:cxn modelId="{A05B7675-63D0-4DA8-A56B-59967795AA12}" type="presOf" srcId="{72A7233A-5BD3-4809-82CC-9437747473CB}" destId="{23D0329C-746C-48D4-A79A-F3129267659A}" srcOrd="1" destOrd="0" presId="urn:microsoft.com/office/officeart/2005/8/layout/hierarchy2"/>
    <dgm:cxn modelId="{FE83668F-C67D-4304-86C2-A10C18EFE6E1}" srcId="{6501B802-2A0A-4FBE-9B7A-6F36FD3E25A7}" destId="{A162BEA8-B9D6-42DD-8F1B-41154F655CBB}" srcOrd="1" destOrd="0" parTransId="{72A7233A-5BD3-4809-82CC-9437747473CB}" sibTransId="{7F87EAC1-7560-4E69-A25C-78D4F270D5F2}"/>
    <dgm:cxn modelId="{1DF43AEF-6F4E-4122-A91E-A970E4A225B9}" type="presOf" srcId="{2DFAF8B0-FF44-4F74-989A-D54D6FAAC3C1}" destId="{87FEC464-0826-46F6-83D6-3AC2638A4D68}" srcOrd="0" destOrd="0" presId="urn:microsoft.com/office/officeart/2005/8/layout/hierarchy2"/>
    <dgm:cxn modelId="{DE2E32EF-9A2B-4105-ACDE-1B81D58E74B6}" srcId="{2DFAF8B0-FF44-4F74-989A-D54D6FAAC3C1}" destId="{7013B199-A247-48DC-A4A9-A679F0947696}" srcOrd="0" destOrd="0" parTransId="{9E79CB58-1B8B-4354-9459-6BDBAC18DFD1}" sibTransId="{5ACD08BB-D4F8-474A-80B5-6FC85D6A591C}"/>
    <dgm:cxn modelId="{0CDAC3E3-A6EF-4451-A093-D67055DA73B9}" type="presOf" srcId="{6A06F721-DDCD-4E6A-99EB-7F4FE16EC42B}" destId="{74227D56-B7B8-4059-B7DF-39DD9CA324E0}" srcOrd="0" destOrd="0" presId="urn:microsoft.com/office/officeart/2005/8/layout/hierarchy2"/>
    <dgm:cxn modelId="{045025A0-4EAE-4B8E-8148-28BAEA4269B1}" type="presOf" srcId="{1A3F0CD6-29FA-4E9B-B0F0-BB91A4996CB0}" destId="{E0808576-DA22-4677-B06E-A84707ECAFD3}" srcOrd="0" destOrd="0" presId="urn:microsoft.com/office/officeart/2005/8/layout/hierarchy2"/>
    <dgm:cxn modelId="{8D83A363-C037-4E2A-AB44-D1553DB05384}" srcId="{EF28908D-46C8-4E59-B043-B12FB2EF5290}" destId="{6A06F721-DDCD-4E6A-99EB-7F4FE16EC42B}" srcOrd="1" destOrd="0" parTransId="{57F8DEA0-C509-4161-A81B-568EA7A633C9}" sibTransId="{1E87AB46-4FF4-4D21-BC0E-730456FA5222}"/>
    <dgm:cxn modelId="{6CC1CC22-B726-41BA-822F-250B9398C505}" type="presOf" srcId="{EFEBE3D7-B084-4849-ADB2-68AEFD4539AE}" destId="{54B3A6CB-3B94-4253-8DED-2A5F4C6FFC85}" srcOrd="0" destOrd="0" presId="urn:microsoft.com/office/officeart/2005/8/layout/hierarchy2"/>
    <dgm:cxn modelId="{0CC8C010-CB32-4C12-BC7E-FCD4CC3132BA}" type="presOf" srcId="{7013B199-A247-48DC-A4A9-A679F0947696}" destId="{E824950A-5356-444D-9D16-A08369E8D499}" srcOrd="0" destOrd="0" presId="urn:microsoft.com/office/officeart/2005/8/layout/hierarchy2"/>
    <dgm:cxn modelId="{A9BF51AA-497E-4DC5-88A0-9781D869FBC7}" srcId="{2DFAF8B0-FF44-4F74-989A-D54D6FAAC3C1}" destId="{6501B802-2A0A-4FBE-9B7A-6F36FD3E25A7}" srcOrd="1" destOrd="0" parTransId="{7888AE29-21F3-4249-8E2D-4AE49C5C1663}" sibTransId="{E4CD307C-D595-4038-B06D-F520D18DFA82}"/>
    <dgm:cxn modelId="{9DC0BC70-105C-484D-8662-B1246118444E}" srcId="{A162BEA8-B9D6-42DD-8F1B-41154F655CBB}" destId="{D58D8A31-080A-4673-8A4F-A578731C2370}" srcOrd="1" destOrd="0" parTransId="{6059B711-D524-42EF-BB2E-803CAF2A9EDD}" sibTransId="{B96EC198-7147-471C-AFFE-72DEBD23A503}"/>
    <dgm:cxn modelId="{14085872-7C05-4B1A-9ABD-A60C69810EC9}" type="presOf" srcId="{8D661147-72A1-4408-A709-2533F62349C4}" destId="{4BE1C3C2-B9D1-4B20-8062-FFAA9AAEE7DA}" srcOrd="0" destOrd="0" presId="urn:microsoft.com/office/officeart/2005/8/layout/hierarchy2"/>
    <dgm:cxn modelId="{F8406716-C9BA-4BEF-AAD0-DE9C28C90484}" srcId="{6A06F721-DDCD-4E6A-99EB-7F4FE16EC42B}" destId="{C8687A32-09E9-47EC-955E-46C3ADF5EDDF}" srcOrd="0" destOrd="0" parTransId="{BDC14B1B-F37B-4204-B3DD-891C9131D15F}" sibTransId="{7F991C3A-F7AE-48A0-BEDF-4CF6BFD65F9F}"/>
    <dgm:cxn modelId="{36901E53-2E53-4C85-9DC1-C239DAEE329F}" type="presOf" srcId="{8D661147-72A1-4408-A709-2533F62349C4}" destId="{CF13F024-7A36-443B-9840-1FB47EE02573}" srcOrd="1" destOrd="0" presId="urn:microsoft.com/office/officeart/2005/8/layout/hierarchy2"/>
    <dgm:cxn modelId="{AB4DB062-6AD0-4BF9-897B-0E482181FFC1}" srcId="{B95D70C6-4B71-4ABA-A5D3-DB02192E757B}" destId="{EF28908D-46C8-4E59-B043-B12FB2EF5290}" srcOrd="0" destOrd="0" parTransId="{0F298E5F-F6A6-4075-A011-28C303BBE2CD}" sibTransId="{7BE1D13C-E1DA-4752-BC4D-5A27207F7880}"/>
    <dgm:cxn modelId="{ACFE26B4-BF79-497F-B873-58A7E02F3CB7}" type="presOf" srcId="{57F8DEA0-C509-4161-A81B-568EA7A633C9}" destId="{D62A0202-2A71-4FEF-8EC3-82B7089F3489}" srcOrd="0" destOrd="0" presId="urn:microsoft.com/office/officeart/2005/8/layout/hierarchy2"/>
    <dgm:cxn modelId="{863732FC-503A-4D26-B56B-904D18A0483D}" type="presOf" srcId="{72A7233A-5BD3-4809-82CC-9437747473CB}" destId="{345FC1BA-CD08-4D0C-A202-0A15EA665F12}" srcOrd="0" destOrd="0" presId="urn:microsoft.com/office/officeart/2005/8/layout/hierarchy2"/>
    <dgm:cxn modelId="{492B7FDC-51F6-40E8-A193-F226AE7DE57F}" type="presOf" srcId="{6501B802-2A0A-4FBE-9B7A-6F36FD3E25A7}" destId="{BC6B4949-BA41-4A88-80B8-6B11C3272117}" srcOrd="0" destOrd="0" presId="urn:microsoft.com/office/officeart/2005/8/layout/hierarchy2"/>
    <dgm:cxn modelId="{482EE3BD-806D-47DF-9752-0E7BA6CA296E}" type="presOf" srcId="{7888AE29-21F3-4249-8E2D-4AE49C5C1663}" destId="{828505C9-77FD-43C2-8A79-3CFD85DB4275}" srcOrd="0" destOrd="0" presId="urn:microsoft.com/office/officeart/2005/8/layout/hierarchy2"/>
    <dgm:cxn modelId="{D59B6D12-06D2-4A83-B843-7A1F67AA481B}" type="presOf" srcId="{9E79CB58-1B8B-4354-9459-6BDBAC18DFD1}" destId="{048F3D87-759A-4684-94BE-967184294EB8}" srcOrd="1" destOrd="0" presId="urn:microsoft.com/office/officeart/2005/8/layout/hierarchy2"/>
    <dgm:cxn modelId="{3F27862C-C8A0-4DFB-BDD9-CE0D9D8239F1}" type="presOf" srcId="{C8687A32-09E9-47EC-955E-46C3ADF5EDDF}" destId="{1CB35B98-22E6-4EB2-A1A4-D8C500B72C4C}" srcOrd="0" destOrd="0" presId="urn:microsoft.com/office/officeart/2005/8/layout/hierarchy2"/>
    <dgm:cxn modelId="{E078D69D-6083-41F1-862F-AE6F0338B9FA}" type="presOf" srcId="{62F2A54E-B24B-4869-AE8D-8539B0D3B9AC}" destId="{F24A2C00-9A87-4611-BB0A-D257ADE3843B}" srcOrd="0" destOrd="0" presId="urn:microsoft.com/office/officeart/2005/8/layout/hierarchy2"/>
    <dgm:cxn modelId="{11A9FDA1-ED5F-4EAB-8C66-8BFCD8C170AF}" srcId="{A162BEA8-B9D6-42DD-8F1B-41154F655CBB}" destId="{EFEBE3D7-B084-4849-ADB2-68AEFD4539AE}" srcOrd="0" destOrd="0" parTransId="{6F5758A5-9CFB-4823-9A24-E20A4B52EA28}" sibTransId="{D732DF65-7516-4766-8D8F-5F5E6DFD1DD9}"/>
    <dgm:cxn modelId="{367E3A4E-ECA6-47C0-AAF2-18FE416A569D}" type="presOf" srcId="{BDC14B1B-F37B-4204-B3DD-891C9131D15F}" destId="{3BE82532-63B2-4A7C-8CDB-BD015074731A}" srcOrd="0" destOrd="0" presId="urn:microsoft.com/office/officeart/2005/8/layout/hierarchy2"/>
    <dgm:cxn modelId="{C3F837B3-4C93-4A14-93A0-68065AC11F79}" srcId="{EF28908D-46C8-4E59-B043-B12FB2EF5290}" destId="{62F2A54E-B24B-4869-AE8D-8539B0D3B9AC}" srcOrd="0" destOrd="0" parTransId="{1A3F0CD6-29FA-4E9B-B0F0-BB91A4996CB0}" sibTransId="{C750184D-86A0-4314-A7F2-A6436AFF8D10}"/>
    <dgm:cxn modelId="{355CBA32-54F2-4A1F-BF0F-C7E4027B93CB}" type="presOf" srcId="{9E79CB58-1B8B-4354-9459-6BDBAC18DFD1}" destId="{05BEB527-84C1-492D-8B87-4BD0F6019E36}" srcOrd="0" destOrd="0" presId="urn:microsoft.com/office/officeart/2005/8/layout/hierarchy2"/>
    <dgm:cxn modelId="{18B99A42-7E32-467E-A115-1E61C4241268}" type="presParOf" srcId="{465E2181-B8DD-4A43-8EAA-7D88F93B85BE}" destId="{E17F4DD6-D338-4EFD-BDF5-C1F3AF7B22F3}" srcOrd="0" destOrd="0" presId="urn:microsoft.com/office/officeart/2005/8/layout/hierarchy2"/>
    <dgm:cxn modelId="{86B3C459-E9CA-4AAB-A31F-441BB6BF3BE1}" type="presParOf" srcId="{E17F4DD6-D338-4EFD-BDF5-C1F3AF7B22F3}" destId="{7C2A8C0C-734E-417D-8DA0-B7873674733C}" srcOrd="0" destOrd="0" presId="urn:microsoft.com/office/officeart/2005/8/layout/hierarchy2"/>
    <dgm:cxn modelId="{B3CF256E-4AB4-4242-8BFF-D984999FFC7D}" type="presParOf" srcId="{E17F4DD6-D338-4EFD-BDF5-C1F3AF7B22F3}" destId="{7AEF1112-46AE-4118-8E47-AEBE3A24F9B8}" srcOrd="1" destOrd="0" presId="urn:microsoft.com/office/officeart/2005/8/layout/hierarchy2"/>
    <dgm:cxn modelId="{7FF797C7-9AA0-4BBE-B89D-2FAA3DC36EA9}" type="presParOf" srcId="{7AEF1112-46AE-4118-8E47-AEBE3A24F9B8}" destId="{E0808576-DA22-4677-B06E-A84707ECAFD3}" srcOrd="0" destOrd="0" presId="urn:microsoft.com/office/officeart/2005/8/layout/hierarchy2"/>
    <dgm:cxn modelId="{2C836337-66BA-4FA5-B2BB-B29ED9FCFA8B}" type="presParOf" srcId="{E0808576-DA22-4677-B06E-A84707ECAFD3}" destId="{1779172C-7E2F-453B-9C80-08813312C218}" srcOrd="0" destOrd="0" presId="urn:microsoft.com/office/officeart/2005/8/layout/hierarchy2"/>
    <dgm:cxn modelId="{F6D37C36-798A-424B-8308-A8D707AA035F}" type="presParOf" srcId="{7AEF1112-46AE-4118-8E47-AEBE3A24F9B8}" destId="{D082B67E-1596-46B2-9DA8-120252EDD967}" srcOrd="1" destOrd="0" presId="urn:microsoft.com/office/officeart/2005/8/layout/hierarchy2"/>
    <dgm:cxn modelId="{BA93D42E-CB84-4635-8DAB-A8B999E9E758}" type="presParOf" srcId="{D082B67E-1596-46B2-9DA8-120252EDD967}" destId="{F24A2C00-9A87-4611-BB0A-D257ADE3843B}" srcOrd="0" destOrd="0" presId="urn:microsoft.com/office/officeart/2005/8/layout/hierarchy2"/>
    <dgm:cxn modelId="{6DC54C72-806E-44A6-93EA-595688FC7644}" type="presParOf" srcId="{D082B67E-1596-46B2-9DA8-120252EDD967}" destId="{E76168D4-5002-481E-8E2E-B287B155002A}" srcOrd="1" destOrd="0" presId="urn:microsoft.com/office/officeart/2005/8/layout/hierarchy2"/>
    <dgm:cxn modelId="{FA0ED7AA-04F2-4042-A978-D8D763179A73}" type="presParOf" srcId="{7AEF1112-46AE-4118-8E47-AEBE3A24F9B8}" destId="{D62A0202-2A71-4FEF-8EC3-82B7089F3489}" srcOrd="2" destOrd="0" presId="urn:microsoft.com/office/officeart/2005/8/layout/hierarchy2"/>
    <dgm:cxn modelId="{E97E944A-A39B-4F1D-8BC7-DE0DB75C73D0}" type="presParOf" srcId="{D62A0202-2A71-4FEF-8EC3-82B7089F3489}" destId="{606E0917-6AA7-484F-8878-7B6825B4CBF2}" srcOrd="0" destOrd="0" presId="urn:microsoft.com/office/officeart/2005/8/layout/hierarchy2"/>
    <dgm:cxn modelId="{59487424-0A1B-439E-813D-A84B6519F72F}" type="presParOf" srcId="{7AEF1112-46AE-4118-8E47-AEBE3A24F9B8}" destId="{D1A1872D-547F-435A-A233-25EC67FDB3E4}" srcOrd="3" destOrd="0" presId="urn:microsoft.com/office/officeart/2005/8/layout/hierarchy2"/>
    <dgm:cxn modelId="{5E60547C-4FF6-4B09-BCC6-A08751B34277}" type="presParOf" srcId="{D1A1872D-547F-435A-A233-25EC67FDB3E4}" destId="{74227D56-B7B8-4059-B7DF-39DD9CA324E0}" srcOrd="0" destOrd="0" presId="urn:microsoft.com/office/officeart/2005/8/layout/hierarchy2"/>
    <dgm:cxn modelId="{D2A7C0F9-A02B-4101-8AA2-3C59686355E1}" type="presParOf" srcId="{D1A1872D-547F-435A-A233-25EC67FDB3E4}" destId="{5F47A769-C1F9-4B24-AB84-7351B3C69B55}" srcOrd="1" destOrd="0" presId="urn:microsoft.com/office/officeart/2005/8/layout/hierarchy2"/>
    <dgm:cxn modelId="{ACDC6E75-D2E4-4F93-ACC9-5D6E34CDA5D2}" type="presParOf" srcId="{5F47A769-C1F9-4B24-AB84-7351B3C69B55}" destId="{3BE82532-63B2-4A7C-8CDB-BD015074731A}" srcOrd="0" destOrd="0" presId="urn:microsoft.com/office/officeart/2005/8/layout/hierarchy2"/>
    <dgm:cxn modelId="{46CF7550-984D-4B00-8CEA-FD71F1256A9E}" type="presParOf" srcId="{3BE82532-63B2-4A7C-8CDB-BD015074731A}" destId="{B4C5D0B4-C642-4783-BD92-22837DCD646C}" srcOrd="0" destOrd="0" presId="urn:microsoft.com/office/officeart/2005/8/layout/hierarchy2"/>
    <dgm:cxn modelId="{5972430A-4342-40D6-BF9C-2B2BCF0CA91F}" type="presParOf" srcId="{5F47A769-C1F9-4B24-AB84-7351B3C69B55}" destId="{4CC76EAF-0915-4BD9-B23C-958752AC13EF}" srcOrd="1" destOrd="0" presId="urn:microsoft.com/office/officeart/2005/8/layout/hierarchy2"/>
    <dgm:cxn modelId="{D829B769-79A3-42AB-A004-B57F72398455}" type="presParOf" srcId="{4CC76EAF-0915-4BD9-B23C-958752AC13EF}" destId="{1CB35B98-22E6-4EB2-A1A4-D8C500B72C4C}" srcOrd="0" destOrd="0" presId="urn:microsoft.com/office/officeart/2005/8/layout/hierarchy2"/>
    <dgm:cxn modelId="{8623C306-EA6D-42BD-82D0-A792487E07BC}" type="presParOf" srcId="{4CC76EAF-0915-4BD9-B23C-958752AC13EF}" destId="{F1A1AB82-F8D8-4D86-9F3E-1F1EC984D632}" srcOrd="1" destOrd="0" presId="urn:microsoft.com/office/officeart/2005/8/layout/hierarchy2"/>
    <dgm:cxn modelId="{AA4242E7-37F5-498A-ABB4-1D8AB452A257}" type="presParOf" srcId="{5F47A769-C1F9-4B24-AB84-7351B3C69B55}" destId="{859848B1-F64A-44D4-827B-2860922FF555}" srcOrd="2" destOrd="0" presId="urn:microsoft.com/office/officeart/2005/8/layout/hierarchy2"/>
    <dgm:cxn modelId="{5E583D7B-FA39-451E-8725-84B6822DF1AF}" type="presParOf" srcId="{859848B1-F64A-44D4-827B-2860922FF555}" destId="{67CDDBDB-9757-481B-83B3-E056B310D2F7}" srcOrd="0" destOrd="0" presId="urn:microsoft.com/office/officeart/2005/8/layout/hierarchy2"/>
    <dgm:cxn modelId="{FE847285-42A3-42CE-9A6B-411DE08D98E4}" type="presParOf" srcId="{5F47A769-C1F9-4B24-AB84-7351B3C69B55}" destId="{F218F931-1B5B-49DA-AB1D-ADC203AD0EF8}" srcOrd="3" destOrd="0" presId="urn:microsoft.com/office/officeart/2005/8/layout/hierarchy2"/>
    <dgm:cxn modelId="{B6809041-33D0-48DB-AAF5-CE9F95E38B99}" type="presParOf" srcId="{F218F931-1B5B-49DA-AB1D-ADC203AD0EF8}" destId="{87FEC464-0826-46F6-83D6-3AC2638A4D68}" srcOrd="0" destOrd="0" presId="urn:microsoft.com/office/officeart/2005/8/layout/hierarchy2"/>
    <dgm:cxn modelId="{E9651F3A-C4F2-4F8C-BA1F-EC3B97150D1B}" type="presParOf" srcId="{F218F931-1B5B-49DA-AB1D-ADC203AD0EF8}" destId="{571430FA-EB8F-4E99-9456-07D89F30ACA6}" srcOrd="1" destOrd="0" presId="urn:microsoft.com/office/officeart/2005/8/layout/hierarchy2"/>
    <dgm:cxn modelId="{6C73FF3D-334B-4C4B-897C-84242D72D8E3}" type="presParOf" srcId="{571430FA-EB8F-4E99-9456-07D89F30ACA6}" destId="{05BEB527-84C1-492D-8B87-4BD0F6019E36}" srcOrd="0" destOrd="0" presId="urn:microsoft.com/office/officeart/2005/8/layout/hierarchy2"/>
    <dgm:cxn modelId="{5DE17583-B649-47BA-9C10-928D410ABB66}" type="presParOf" srcId="{05BEB527-84C1-492D-8B87-4BD0F6019E36}" destId="{048F3D87-759A-4684-94BE-967184294EB8}" srcOrd="0" destOrd="0" presId="urn:microsoft.com/office/officeart/2005/8/layout/hierarchy2"/>
    <dgm:cxn modelId="{7C738662-1C2A-42E3-A319-8AF32EC44983}" type="presParOf" srcId="{571430FA-EB8F-4E99-9456-07D89F30ACA6}" destId="{2A0C42F3-ABE6-4DDD-81B3-002789E0043C}" srcOrd="1" destOrd="0" presId="urn:microsoft.com/office/officeart/2005/8/layout/hierarchy2"/>
    <dgm:cxn modelId="{E4A28ECE-CDF3-4294-BA66-B07E31231E4D}" type="presParOf" srcId="{2A0C42F3-ABE6-4DDD-81B3-002789E0043C}" destId="{E824950A-5356-444D-9D16-A08369E8D499}" srcOrd="0" destOrd="0" presId="urn:microsoft.com/office/officeart/2005/8/layout/hierarchy2"/>
    <dgm:cxn modelId="{081AB7E7-9C76-4C66-927D-BA768817ADDB}" type="presParOf" srcId="{2A0C42F3-ABE6-4DDD-81B3-002789E0043C}" destId="{71A0B991-CCF9-4068-9FD7-C855CE1BBA0E}" srcOrd="1" destOrd="0" presId="urn:microsoft.com/office/officeart/2005/8/layout/hierarchy2"/>
    <dgm:cxn modelId="{DA5010C4-C716-4AC9-ADDE-5F97E3F3F187}" type="presParOf" srcId="{571430FA-EB8F-4E99-9456-07D89F30ACA6}" destId="{828505C9-77FD-43C2-8A79-3CFD85DB4275}" srcOrd="2" destOrd="0" presId="urn:microsoft.com/office/officeart/2005/8/layout/hierarchy2"/>
    <dgm:cxn modelId="{17E469DA-BF74-4406-A30A-E687135FCD2A}" type="presParOf" srcId="{828505C9-77FD-43C2-8A79-3CFD85DB4275}" destId="{C1B425B9-91CE-4BD2-81A6-7E5016372915}" srcOrd="0" destOrd="0" presId="urn:microsoft.com/office/officeart/2005/8/layout/hierarchy2"/>
    <dgm:cxn modelId="{C0337AB5-1F6B-4D35-BF47-C51544203A14}" type="presParOf" srcId="{571430FA-EB8F-4E99-9456-07D89F30ACA6}" destId="{E928D8DA-BE04-4798-9741-07FDAB2EAE41}" srcOrd="3" destOrd="0" presId="urn:microsoft.com/office/officeart/2005/8/layout/hierarchy2"/>
    <dgm:cxn modelId="{29220E2E-3485-4F0C-9308-0F0387B6782E}" type="presParOf" srcId="{E928D8DA-BE04-4798-9741-07FDAB2EAE41}" destId="{BC6B4949-BA41-4A88-80B8-6B11C3272117}" srcOrd="0" destOrd="0" presId="urn:microsoft.com/office/officeart/2005/8/layout/hierarchy2"/>
    <dgm:cxn modelId="{0DBA1204-E05B-4B45-A024-A38FCABBB247}" type="presParOf" srcId="{E928D8DA-BE04-4798-9741-07FDAB2EAE41}" destId="{0C0F2864-9BCB-47F2-8350-B8E1AB2DE511}" srcOrd="1" destOrd="0" presId="urn:microsoft.com/office/officeart/2005/8/layout/hierarchy2"/>
    <dgm:cxn modelId="{D627C994-8915-4C59-A635-BBD3DE9FA276}" type="presParOf" srcId="{0C0F2864-9BCB-47F2-8350-B8E1AB2DE511}" destId="{4BE1C3C2-B9D1-4B20-8062-FFAA9AAEE7DA}" srcOrd="0" destOrd="0" presId="urn:microsoft.com/office/officeart/2005/8/layout/hierarchy2"/>
    <dgm:cxn modelId="{4D0AAA72-EA0C-49FD-AB9C-A7B71B98A97E}" type="presParOf" srcId="{4BE1C3C2-B9D1-4B20-8062-FFAA9AAEE7DA}" destId="{CF13F024-7A36-443B-9840-1FB47EE02573}" srcOrd="0" destOrd="0" presId="urn:microsoft.com/office/officeart/2005/8/layout/hierarchy2"/>
    <dgm:cxn modelId="{231875A4-A405-4973-84C7-B4AEB323C3AE}" type="presParOf" srcId="{0C0F2864-9BCB-47F2-8350-B8E1AB2DE511}" destId="{074859CF-D027-40EE-B601-122AF7FAB4D5}" srcOrd="1" destOrd="0" presId="urn:microsoft.com/office/officeart/2005/8/layout/hierarchy2"/>
    <dgm:cxn modelId="{7BA87DCF-BC1C-4B7F-9AF4-823A6220598F}" type="presParOf" srcId="{074859CF-D027-40EE-B601-122AF7FAB4D5}" destId="{E6FD8135-EC9B-4B17-A5C8-D03779DFCAE6}" srcOrd="0" destOrd="0" presId="urn:microsoft.com/office/officeart/2005/8/layout/hierarchy2"/>
    <dgm:cxn modelId="{757D5AA1-FD75-478C-9985-9EE7D37D2AB5}" type="presParOf" srcId="{074859CF-D027-40EE-B601-122AF7FAB4D5}" destId="{334B69C4-DB2F-4FEF-8759-F064F11B0E00}" srcOrd="1" destOrd="0" presId="urn:microsoft.com/office/officeart/2005/8/layout/hierarchy2"/>
    <dgm:cxn modelId="{674916EE-8CAB-49CB-8598-C3E72B1D0148}" type="presParOf" srcId="{0C0F2864-9BCB-47F2-8350-B8E1AB2DE511}" destId="{345FC1BA-CD08-4D0C-A202-0A15EA665F12}" srcOrd="2" destOrd="0" presId="urn:microsoft.com/office/officeart/2005/8/layout/hierarchy2"/>
    <dgm:cxn modelId="{E826D774-2191-4351-BCDB-575F2AA48F32}" type="presParOf" srcId="{345FC1BA-CD08-4D0C-A202-0A15EA665F12}" destId="{23D0329C-746C-48D4-A79A-F3129267659A}" srcOrd="0" destOrd="0" presId="urn:microsoft.com/office/officeart/2005/8/layout/hierarchy2"/>
    <dgm:cxn modelId="{4447BCF8-D172-41D1-8467-C99AC6BA3A3F}" type="presParOf" srcId="{0C0F2864-9BCB-47F2-8350-B8E1AB2DE511}" destId="{97309CA6-80B7-448D-A025-1A9E91D32916}" srcOrd="3" destOrd="0" presId="urn:microsoft.com/office/officeart/2005/8/layout/hierarchy2"/>
    <dgm:cxn modelId="{AEF244FA-1DA9-4D30-8781-91A1B5E20C95}" type="presParOf" srcId="{97309CA6-80B7-448D-A025-1A9E91D32916}" destId="{B03372AC-4357-4B3B-B688-DAE7A5FE5647}" srcOrd="0" destOrd="0" presId="urn:microsoft.com/office/officeart/2005/8/layout/hierarchy2"/>
    <dgm:cxn modelId="{A56FC5BE-0DF7-4F77-807C-64D6A5737228}" type="presParOf" srcId="{97309CA6-80B7-448D-A025-1A9E91D32916}" destId="{E9ED98B4-2ACE-4B0C-95A6-57564469AEA4}" srcOrd="1" destOrd="0" presId="urn:microsoft.com/office/officeart/2005/8/layout/hierarchy2"/>
    <dgm:cxn modelId="{04FB6839-DAC3-41FB-8E21-330B3F1BDCB7}" type="presParOf" srcId="{E9ED98B4-2ACE-4B0C-95A6-57564469AEA4}" destId="{D0A87C35-CB09-46B3-A5BB-8CAF2BECF95A}" srcOrd="0" destOrd="0" presId="urn:microsoft.com/office/officeart/2005/8/layout/hierarchy2"/>
    <dgm:cxn modelId="{6CDA4A78-B51B-4B0F-9A3E-1C4A1C3709ED}" type="presParOf" srcId="{D0A87C35-CB09-46B3-A5BB-8CAF2BECF95A}" destId="{26A703CC-8E88-434C-B00E-8D3348CA597F}" srcOrd="0" destOrd="0" presId="urn:microsoft.com/office/officeart/2005/8/layout/hierarchy2"/>
    <dgm:cxn modelId="{918CBC9B-9EF4-4436-BCC6-23B831F425AB}" type="presParOf" srcId="{E9ED98B4-2ACE-4B0C-95A6-57564469AEA4}" destId="{5D2ED42B-8981-49EB-B8DE-A4C89CC31FB0}" srcOrd="1" destOrd="0" presId="urn:microsoft.com/office/officeart/2005/8/layout/hierarchy2"/>
    <dgm:cxn modelId="{4CB45DA2-7EAF-4AB9-870D-A6C09D8E3688}" type="presParOf" srcId="{5D2ED42B-8981-49EB-B8DE-A4C89CC31FB0}" destId="{54B3A6CB-3B94-4253-8DED-2A5F4C6FFC85}" srcOrd="0" destOrd="0" presId="urn:microsoft.com/office/officeart/2005/8/layout/hierarchy2"/>
    <dgm:cxn modelId="{63065F06-874F-48AE-8F42-25F0EA558ADB}" type="presParOf" srcId="{5D2ED42B-8981-49EB-B8DE-A4C89CC31FB0}" destId="{D9816C1A-E66E-4B20-B6D7-4F193069A50B}" srcOrd="1" destOrd="0" presId="urn:microsoft.com/office/officeart/2005/8/layout/hierarchy2"/>
    <dgm:cxn modelId="{DEAEAD33-703F-4B2C-8CE0-D7E74137B3EE}" type="presParOf" srcId="{E9ED98B4-2ACE-4B0C-95A6-57564469AEA4}" destId="{46A62195-AD39-41D9-AE5D-F254C6D6650D}" srcOrd="2" destOrd="0" presId="urn:microsoft.com/office/officeart/2005/8/layout/hierarchy2"/>
    <dgm:cxn modelId="{108AAF86-E0AD-448E-8092-F8A65475181E}" type="presParOf" srcId="{46A62195-AD39-41D9-AE5D-F254C6D6650D}" destId="{945EE739-2332-4636-A4A0-F486F053823D}" srcOrd="0" destOrd="0" presId="urn:microsoft.com/office/officeart/2005/8/layout/hierarchy2"/>
    <dgm:cxn modelId="{C1D5931F-FFA2-4D7F-AA5E-688B98433E79}" type="presParOf" srcId="{E9ED98B4-2ACE-4B0C-95A6-57564469AEA4}" destId="{501E9C7D-F312-42A3-A551-DF81805D2144}" srcOrd="3" destOrd="0" presId="urn:microsoft.com/office/officeart/2005/8/layout/hierarchy2"/>
    <dgm:cxn modelId="{9598E3B1-A022-45C8-AE76-559C0935395C}" type="presParOf" srcId="{501E9C7D-F312-42A3-A551-DF81805D2144}" destId="{8C596541-99F9-4DA7-A767-2BD5FAD6551F}" srcOrd="0" destOrd="0" presId="urn:microsoft.com/office/officeart/2005/8/layout/hierarchy2"/>
    <dgm:cxn modelId="{4C9FCE1F-C8C4-40F8-82A1-377A065D8650}" type="presParOf" srcId="{501E9C7D-F312-42A3-A551-DF81805D2144}" destId="{8F7B2447-E806-4B07-AC2F-DFBEA6DC137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95D70C6-4B71-4ABA-A5D3-DB02192E757B}" type="doc">
      <dgm:prSet loTypeId="urn:microsoft.com/office/officeart/2005/8/layout/hierarchy2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F28908D-46C8-4E59-B043-B12FB2EF5290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0F298E5F-F6A6-4075-A011-28C303BBE2CD}" type="par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BE1D13C-E1DA-4752-BC4D-5A27207F7880}" type="sib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2F2A54E-B24B-4869-AE8D-8539B0D3B9AC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gm:t>
    </dgm:pt>
    <dgm:pt modelId="{1A3F0CD6-29FA-4E9B-B0F0-BB91A4996CB0}" type="parTrans" cxnId="{C3F837B3-4C93-4A14-93A0-68065AC11F79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750184D-86A0-4314-A7F2-A6436AFF8D10}" type="sibTrans" cxnId="{C3F837B3-4C93-4A14-93A0-68065AC11F79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A06F721-DDCD-4E6A-99EB-7F4FE16EC42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gm:t>
    </dgm:pt>
    <dgm:pt modelId="{57F8DEA0-C509-4161-A81B-568EA7A633C9}" type="parTrans" cxnId="{8D83A363-C037-4E2A-AB44-D1553DB053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1E87AB46-4FF4-4D21-BC0E-730456FA5222}" type="sibTrans" cxnId="{8D83A363-C037-4E2A-AB44-D1553DB053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8687A32-09E9-47EC-955E-46C3ADF5EDDF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gm:t>
    </dgm:pt>
    <dgm:pt modelId="{BDC14B1B-F37B-4204-B3DD-891C9131D15F}" type="parTrans" cxnId="{F8406716-C9BA-4BEF-AAD0-DE9C28C904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991C3A-F7AE-48A0-BEDF-4CF6BFD65F9F}" type="sibTrans" cxnId="{F8406716-C9BA-4BEF-AAD0-DE9C28C904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2DFAF8B0-FF44-4F74-989A-D54D6FAAC3C1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gm:t>
    </dgm:pt>
    <dgm:pt modelId="{421BD43F-DDD4-4975-B18F-585E641271E2}" type="parTrans" cxnId="{582C1B7F-8876-4A2F-9EC9-D472B278CF40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B7E219C-BFD9-4E80-A7CF-B7EB9F0CFA54}" type="sibTrans" cxnId="{582C1B7F-8876-4A2F-9EC9-D472B278CF40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013B199-A247-48DC-A4A9-A679F0947696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gm:t>
    </dgm:pt>
    <dgm:pt modelId="{9E79CB58-1B8B-4354-9459-6BDBAC18DFD1}" type="parTrans" cxnId="{DE2E32EF-9A2B-4105-ACDE-1B81D58E74B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5ACD08BB-D4F8-474A-80B5-6FC85D6A591C}" type="sibTrans" cxnId="{DE2E32EF-9A2B-4105-ACDE-1B81D58E74B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501B802-2A0A-4FBE-9B7A-6F36FD3E25A7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gm:t>
    </dgm:pt>
    <dgm:pt modelId="{7888AE29-21F3-4249-8E2D-4AE49C5C1663}" type="parTrans" cxnId="{A9BF51AA-497E-4DC5-88A0-9781D869FBC7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4CD307C-D595-4038-B06D-F520D18DFA82}" type="sibTrans" cxnId="{A9BF51AA-497E-4DC5-88A0-9781D869FBC7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D0EAE47A-AC7D-4778-9127-6E9C4E1F78B8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gm:t>
    </dgm:pt>
    <dgm:pt modelId="{8D661147-72A1-4408-A709-2533F62349C4}" type="parTrans" cxnId="{33375DE9-FBDE-489D-A291-D77D35CB314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499FF178-F1C8-48AE-B797-7C20FFE7769E}" type="sibTrans" cxnId="{33375DE9-FBDE-489D-A291-D77D35CB314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A162BEA8-B9D6-42DD-8F1B-41154F655CB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gm:t>
    </dgm:pt>
    <dgm:pt modelId="{72A7233A-5BD3-4809-82CC-9437747473CB}" type="parTrans" cxnId="{FE83668F-C67D-4304-86C2-A10C18EFE6E1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87EAC1-7560-4E69-A25C-78D4F270D5F2}" type="sibTrans" cxnId="{FE83668F-C67D-4304-86C2-A10C18EFE6E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FEBE3D7-B084-4849-ADB2-68AEFD4539AE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gm:t>
    </dgm:pt>
    <dgm:pt modelId="{6F5758A5-9CFB-4823-9A24-E20A4B52EA28}" type="parTrans" cxnId="{11A9FDA1-ED5F-4EAB-8C66-8BFCD8C170AF}">
      <dgm:prSet custT="1"/>
      <dgm:spPr/>
      <dgm:t>
        <a:bodyPr/>
        <a:lstStyle/>
        <a:p>
          <a:endParaRPr lang="en-US" sz="1000"/>
        </a:p>
      </dgm:t>
    </dgm:pt>
    <dgm:pt modelId="{D732DF65-7516-4766-8D8F-5F5E6DFD1DD9}" type="sibTrans" cxnId="{11A9FDA1-ED5F-4EAB-8C66-8BFCD8C170AF}">
      <dgm:prSet/>
      <dgm:spPr/>
      <dgm:t>
        <a:bodyPr/>
        <a:lstStyle/>
        <a:p>
          <a:endParaRPr lang="en-US" sz="3600"/>
        </a:p>
      </dgm:t>
    </dgm:pt>
    <dgm:pt modelId="{D58D8A31-080A-4673-8A4F-A578731C2370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gm:t>
    </dgm:pt>
    <dgm:pt modelId="{6059B711-D524-42EF-BB2E-803CAF2A9EDD}" type="parTrans" cxnId="{9DC0BC70-105C-484D-8662-B1246118444E}">
      <dgm:prSet custT="1"/>
      <dgm:spPr/>
      <dgm:t>
        <a:bodyPr/>
        <a:lstStyle/>
        <a:p>
          <a:endParaRPr lang="en-US" sz="1000"/>
        </a:p>
      </dgm:t>
    </dgm:pt>
    <dgm:pt modelId="{B96EC198-7147-471C-AFFE-72DEBD23A503}" type="sibTrans" cxnId="{9DC0BC70-105C-484D-8662-B1246118444E}">
      <dgm:prSet/>
      <dgm:spPr/>
      <dgm:t>
        <a:bodyPr/>
        <a:lstStyle/>
        <a:p>
          <a:endParaRPr lang="en-US" sz="3600"/>
        </a:p>
      </dgm:t>
    </dgm:pt>
    <dgm:pt modelId="{465E2181-B8DD-4A43-8EAA-7D88F93B85BE}" type="pres">
      <dgm:prSet presAssocID="{B95D70C6-4B71-4ABA-A5D3-DB02192E75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F4DD6-D338-4EFD-BDF5-C1F3AF7B22F3}" type="pres">
      <dgm:prSet presAssocID="{EF28908D-46C8-4E59-B043-B12FB2EF5290}" presName="root1" presStyleCnt="0"/>
      <dgm:spPr/>
    </dgm:pt>
    <dgm:pt modelId="{7C2A8C0C-734E-417D-8DA0-B7873674733C}" type="pres">
      <dgm:prSet presAssocID="{EF28908D-46C8-4E59-B043-B12FB2EF529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EF1112-46AE-4118-8E47-AEBE3A24F9B8}" type="pres">
      <dgm:prSet presAssocID="{EF28908D-46C8-4E59-B043-B12FB2EF5290}" presName="level2hierChild" presStyleCnt="0"/>
      <dgm:spPr/>
    </dgm:pt>
    <dgm:pt modelId="{E0808576-DA22-4677-B06E-A84707ECAFD3}" type="pres">
      <dgm:prSet presAssocID="{1A3F0CD6-29FA-4E9B-B0F0-BB91A4996CB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9172C-7E2F-453B-9C80-08813312C218}" type="pres">
      <dgm:prSet presAssocID="{1A3F0CD6-29FA-4E9B-B0F0-BB91A4996CB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082B67E-1596-46B2-9DA8-120252EDD967}" type="pres">
      <dgm:prSet presAssocID="{62F2A54E-B24B-4869-AE8D-8539B0D3B9AC}" presName="root2" presStyleCnt="0"/>
      <dgm:spPr/>
    </dgm:pt>
    <dgm:pt modelId="{F24A2C00-9A87-4611-BB0A-D257ADE3843B}" type="pres">
      <dgm:prSet presAssocID="{62F2A54E-B24B-4869-AE8D-8539B0D3B9AC}" presName="LevelTwoTextNode" presStyleLbl="node2" presStyleIdx="0" presStyleCnt="2" custScaleY="183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6168D4-5002-481E-8E2E-B287B155002A}" type="pres">
      <dgm:prSet presAssocID="{62F2A54E-B24B-4869-AE8D-8539B0D3B9AC}" presName="level3hierChild" presStyleCnt="0"/>
      <dgm:spPr/>
    </dgm:pt>
    <dgm:pt modelId="{D62A0202-2A71-4FEF-8EC3-82B7089F3489}" type="pres">
      <dgm:prSet presAssocID="{57F8DEA0-C509-4161-A81B-568EA7A633C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06E0917-6AA7-484F-8878-7B6825B4CBF2}" type="pres">
      <dgm:prSet presAssocID="{57F8DEA0-C509-4161-A81B-568EA7A633C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1A1872D-547F-435A-A233-25EC67FDB3E4}" type="pres">
      <dgm:prSet presAssocID="{6A06F721-DDCD-4E6A-99EB-7F4FE16EC42B}" presName="root2" presStyleCnt="0"/>
      <dgm:spPr/>
    </dgm:pt>
    <dgm:pt modelId="{74227D56-B7B8-4059-B7DF-39DD9CA324E0}" type="pres">
      <dgm:prSet presAssocID="{6A06F721-DDCD-4E6A-99EB-7F4FE16EC42B}" presName="LevelTwoTextNode" presStyleLbl="node2" presStyleIdx="1" presStyleCnt="2" custScaleY="183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7A769-C1F9-4B24-AB84-7351B3C69B55}" type="pres">
      <dgm:prSet presAssocID="{6A06F721-DDCD-4E6A-99EB-7F4FE16EC42B}" presName="level3hierChild" presStyleCnt="0"/>
      <dgm:spPr/>
    </dgm:pt>
    <dgm:pt modelId="{3BE82532-63B2-4A7C-8CDB-BD015074731A}" type="pres">
      <dgm:prSet presAssocID="{BDC14B1B-F37B-4204-B3DD-891C9131D15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B4C5D0B4-C642-4783-BD92-22837DCD646C}" type="pres">
      <dgm:prSet presAssocID="{BDC14B1B-F37B-4204-B3DD-891C9131D15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4CC76EAF-0915-4BD9-B23C-958752AC13EF}" type="pres">
      <dgm:prSet presAssocID="{C8687A32-09E9-47EC-955E-46C3ADF5EDDF}" presName="root2" presStyleCnt="0"/>
      <dgm:spPr/>
    </dgm:pt>
    <dgm:pt modelId="{1CB35B98-22E6-4EB2-A1A4-D8C500B72C4C}" type="pres">
      <dgm:prSet presAssocID="{C8687A32-09E9-47EC-955E-46C3ADF5EDDF}" presName="LevelTwoTextNode" presStyleLbl="node3" presStyleIdx="0" presStyleCnt="2" custScaleY="145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A1AB82-F8D8-4D86-9F3E-1F1EC984D632}" type="pres">
      <dgm:prSet presAssocID="{C8687A32-09E9-47EC-955E-46C3ADF5EDDF}" presName="level3hierChild" presStyleCnt="0"/>
      <dgm:spPr/>
    </dgm:pt>
    <dgm:pt modelId="{859848B1-F64A-44D4-827B-2860922FF555}" type="pres">
      <dgm:prSet presAssocID="{421BD43F-DDD4-4975-B18F-585E641271E2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7CDDBDB-9757-481B-83B3-E056B310D2F7}" type="pres">
      <dgm:prSet presAssocID="{421BD43F-DDD4-4975-B18F-585E641271E2}" presName="connTx" presStyleLbl="parChTrans1D3" presStyleIdx="1" presStyleCnt="2"/>
      <dgm:spPr/>
      <dgm:t>
        <a:bodyPr/>
        <a:lstStyle/>
        <a:p>
          <a:endParaRPr lang="en-US"/>
        </a:p>
      </dgm:t>
    </dgm:pt>
    <dgm:pt modelId="{F218F931-1B5B-49DA-AB1D-ADC203AD0EF8}" type="pres">
      <dgm:prSet presAssocID="{2DFAF8B0-FF44-4F74-989A-D54D6FAAC3C1}" presName="root2" presStyleCnt="0"/>
      <dgm:spPr/>
    </dgm:pt>
    <dgm:pt modelId="{87FEC464-0826-46F6-83D6-3AC2638A4D68}" type="pres">
      <dgm:prSet presAssocID="{2DFAF8B0-FF44-4F74-989A-D54D6FAAC3C1}" presName="LevelTwoTextNode" presStyleLbl="node3" presStyleIdx="1" presStyleCnt="2" custScaleY="144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1430FA-EB8F-4E99-9456-07D89F30ACA6}" type="pres">
      <dgm:prSet presAssocID="{2DFAF8B0-FF44-4F74-989A-D54D6FAAC3C1}" presName="level3hierChild" presStyleCnt="0"/>
      <dgm:spPr/>
    </dgm:pt>
    <dgm:pt modelId="{05BEB527-84C1-492D-8B87-4BD0F6019E36}" type="pres">
      <dgm:prSet presAssocID="{9E79CB58-1B8B-4354-9459-6BDBAC18DFD1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048F3D87-759A-4684-94BE-967184294EB8}" type="pres">
      <dgm:prSet presAssocID="{9E79CB58-1B8B-4354-9459-6BDBAC18DFD1}" presName="connTx" presStyleLbl="parChTrans1D4" presStyleIdx="0" presStyleCnt="6"/>
      <dgm:spPr/>
      <dgm:t>
        <a:bodyPr/>
        <a:lstStyle/>
        <a:p>
          <a:endParaRPr lang="en-US"/>
        </a:p>
      </dgm:t>
    </dgm:pt>
    <dgm:pt modelId="{2A0C42F3-ABE6-4DDD-81B3-002789E0043C}" type="pres">
      <dgm:prSet presAssocID="{7013B199-A247-48DC-A4A9-A679F0947696}" presName="root2" presStyleCnt="0"/>
      <dgm:spPr/>
    </dgm:pt>
    <dgm:pt modelId="{E824950A-5356-444D-9D16-A08369E8D499}" type="pres">
      <dgm:prSet presAssocID="{7013B199-A247-48DC-A4A9-A679F0947696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0B991-CCF9-4068-9FD7-C855CE1BBA0E}" type="pres">
      <dgm:prSet presAssocID="{7013B199-A247-48DC-A4A9-A679F0947696}" presName="level3hierChild" presStyleCnt="0"/>
      <dgm:spPr/>
    </dgm:pt>
    <dgm:pt modelId="{828505C9-77FD-43C2-8A79-3CFD85DB4275}" type="pres">
      <dgm:prSet presAssocID="{7888AE29-21F3-4249-8E2D-4AE49C5C1663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C1B425B9-91CE-4BD2-81A6-7E5016372915}" type="pres">
      <dgm:prSet presAssocID="{7888AE29-21F3-4249-8E2D-4AE49C5C1663}" presName="connTx" presStyleLbl="parChTrans1D4" presStyleIdx="1" presStyleCnt="6"/>
      <dgm:spPr/>
      <dgm:t>
        <a:bodyPr/>
        <a:lstStyle/>
        <a:p>
          <a:endParaRPr lang="en-US"/>
        </a:p>
      </dgm:t>
    </dgm:pt>
    <dgm:pt modelId="{E928D8DA-BE04-4798-9741-07FDAB2EAE41}" type="pres">
      <dgm:prSet presAssocID="{6501B802-2A0A-4FBE-9B7A-6F36FD3E25A7}" presName="root2" presStyleCnt="0"/>
      <dgm:spPr/>
    </dgm:pt>
    <dgm:pt modelId="{BC6B4949-BA41-4A88-80B8-6B11C3272117}" type="pres">
      <dgm:prSet presAssocID="{6501B802-2A0A-4FBE-9B7A-6F36FD3E25A7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0F2864-9BCB-47F2-8350-B8E1AB2DE511}" type="pres">
      <dgm:prSet presAssocID="{6501B802-2A0A-4FBE-9B7A-6F36FD3E25A7}" presName="level3hierChild" presStyleCnt="0"/>
      <dgm:spPr/>
    </dgm:pt>
    <dgm:pt modelId="{4BE1C3C2-B9D1-4B20-8062-FFAA9AAEE7DA}" type="pres">
      <dgm:prSet presAssocID="{8D661147-72A1-4408-A709-2533F62349C4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CF13F024-7A36-443B-9840-1FB47EE02573}" type="pres">
      <dgm:prSet presAssocID="{8D661147-72A1-4408-A709-2533F62349C4}" presName="connTx" presStyleLbl="parChTrans1D4" presStyleIdx="2" presStyleCnt="6"/>
      <dgm:spPr/>
      <dgm:t>
        <a:bodyPr/>
        <a:lstStyle/>
        <a:p>
          <a:endParaRPr lang="en-US"/>
        </a:p>
      </dgm:t>
    </dgm:pt>
    <dgm:pt modelId="{074859CF-D027-40EE-B601-122AF7FAB4D5}" type="pres">
      <dgm:prSet presAssocID="{D0EAE47A-AC7D-4778-9127-6E9C4E1F78B8}" presName="root2" presStyleCnt="0"/>
      <dgm:spPr/>
    </dgm:pt>
    <dgm:pt modelId="{E6FD8135-EC9B-4B17-A5C8-D03779DFCAE6}" type="pres">
      <dgm:prSet presAssocID="{D0EAE47A-AC7D-4778-9127-6E9C4E1F78B8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B69C4-DB2F-4FEF-8759-F064F11B0E00}" type="pres">
      <dgm:prSet presAssocID="{D0EAE47A-AC7D-4778-9127-6E9C4E1F78B8}" presName="level3hierChild" presStyleCnt="0"/>
      <dgm:spPr/>
    </dgm:pt>
    <dgm:pt modelId="{345FC1BA-CD08-4D0C-A202-0A15EA665F12}" type="pres">
      <dgm:prSet presAssocID="{72A7233A-5BD3-4809-82CC-9437747473CB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23D0329C-746C-48D4-A79A-F3129267659A}" type="pres">
      <dgm:prSet presAssocID="{72A7233A-5BD3-4809-82CC-9437747473CB}" presName="connTx" presStyleLbl="parChTrans1D4" presStyleIdx="3" presStyleCnt="6"/>
      <dgm:spPr/>
      <dgm:t>
        <a:bodyPr/>
        <a:lstStyle/>
        <a:p>
          <a:endParaRPr lang="en-US"/>
        </a:p>
      </dgm:t>
    </dgm:pt>
    <dgm:pt modelId="{97309CA6-80B7-448D-A025-1A9E91D32916}" type="pres">
      <dgm:prSet presAssocID="{A162BEA8-B9D6-42DD-8F1B-41154F655CBB}" presName="root2" presStyleCnt="0"/>
      <dgm:spPr/>
    </dgm:pt>
    <dgm:pt modelId="{B03372AC-4357-4B3B-B688-DAE7A5FE5647}" type="pres">
      <dgm:prSet presAssocID="{A162BEA8-B9D6-42DD-8F1B-41154F655CBB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D98B4-2ACE-4B0C-95A6-57564469AEA4}" type="pres">
      <dgm:prSet presAssocID="{A162BEA8-B9D6-42DD-8F1B-41154F655CBB}" presName="level3hierChild" presStyleCnt="0"/>
      <dgm:spPr/>
    </dgm:pt>
    <dgm:pt modelId="{D0A87C35-CB09-46B3-A5BB-8CAF2BECF95A}" type="pres">
      <dgm:prSet presAssocID="{6F5758A5-9CFB-4823-9A24-E20A4B52EA28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26A703CC-8E88-434C-B00E-8D3348CA597F}" type="pres">
      <dgm:prSet presAssocID="{6F5758A5-9CFB-4823-9A24-E20A4B52EA28}" presName="connTx" presStyleLbl="parChTrans1D4" presStyleIdx="4" presStyleCnt="6"/>
      <dgm:spPr/>
      <dgm:t>
        <a:bodyPr/>
        <a:lstStyle/>
        <a:p>
          <a:endParaRPr lang="en-US"/>
        </a:p>
      </dgm:t>
    </dgm:pt>
    <dgm:pt modelId="{5D2ED42B-8981-49EB-B8DE-A4C89CC31FB0}" type="pres">
      <dgm:prSet presAssocID="{EFEBE3D7-B084-4849-ADB2-68AEFD4539AE}" presName="root2" presStyleCnt="0"/>
      <dgm:spPr/>
    </dgm:pt>
    <dgm:pt modelId="{54B3A6CB-3B94-4253-8DED-2A5F4C6FFC85}" type="pres">
      <dgm:prSet presAssocID="{EFEBE3D7-B084-4849-ADB2-68AEFD4539AE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816C1A-E66E-4B20-B6D7-4F193069A50B}" type="pres">
      <dgm:prSet presAssocID="{EFEBE3D7-B084-4849-ADB2-68AEFD4539AE}" presName="level3hierChild" presStyleCnt="0"/>
      <dgm:spPr/>
    </dgm:pt>
    <dgm:pt modelId="{46A62195-AD39-41D9-AE5D-F254C6D6650D}" type="pres">
      <dgm:prSet presAssocID="{6059B711-D524-42EF-BB2E-803CAF2A9EDD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945EE739-2332-4636-A4A0-F486F053823D}" type="pres">
      <dgm:prSet presAssocID="{6059B711-D524-42EF-BB2E-803CAF2A9EDD}" presName="connTx" presStyleLbl="parChTrans1D4" presStyleIdx="5" presStyleCnt="6"/>
      <dgm:spPr/>
      <dgm:t>
        <a:bodyPr/>
        <a:lstStyle/>
        <a:p>
          <a:endParaRPr lang="en-US"/>
        </a:p>
      </dgm:t>
    </dgm:pt>
    <dgm:pt modelId="{501E9C7D-F312-42A3-A551-DF81805D2144}" type="pres">
      <dgm:prSet presAssocID="{D58D8A31-080A-4673-8A4F-A578731C2370}" presName="root2" presStyleCnt="0"/>
      <dgm:spPr/>
    </dgm:pt>
    <dgm:pt modelId="{8C596541-99F9-4DA7-A767-2BD5FAD6551F}" type="pres">
      <dgm:prSet presAssocID="{D58D8A31-080A-4673-8A4F-A578731C237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B2447-E806-4B07-AC2F-DFBEA6DC1374}" type="pres">
      <dgm:prSet presAssocID="{D58D8A31-080A-4673-8A4F-A578731C2370}" presName="level3hierChild" presStyleCnt="0"/>
      <dgm:spPr/>
    </dgm:pt>
  </dgm:ptLst>
  <dgm:cxnLst>
    <dgm:cxn modelId="{FB835769-A9CC-4051-B823-766B481B1465}" type="presOf" srcId="{D58D8A31-080A-4673-8A4F-A578731C2370}" destId="{8C596541-99F9-4DA7-A767-2BD5FAD6551F}" srcOrd="0" destOrd="0" presId="urn:microsoft.com/office/officeart/2005/8/layout/hierarchy2"/>
    <dgm:cxn modelId="{AF85DE89-7EE0-40AA-8112-FFF56E0CE2F0}" type="presOf" srcId="{6F5758A5-9CFB-4823-9A24-E20A4B52EA28}" destId="{26A703CC-8E88-434C-B00E-8D3348CA597F}" srcOrd="1" destOrd="0" presId="urn:microsoft.com/office/officeart/2005/8/layout/hierarchy2"/>
    <dgm:cxn modelId="{71734C6A-6768-419F-B24B-99EB77371268}" type="presOf" srcId="{EF28908D-46C8-4E59-B043-B12FB2EF5290}" destId="{7C2A8C0C-734E-417D-8DA0-B7873674733C}" srcOrd="0" destOrd="0" presId="urn:microsoft.com/office/officeart/2005/8/layout/hierarchy2"/>
    <dgm:cxn modelId="{AE499045-8F55-4717-86AC-CD31F59DC53E}" type="presOf" srcId="{6F5758A5-9CFB-4823-9A24-E20A4B52EA28}" destId="{D0A87C35-CB09-46B3-A5BB-8CAF2BECF95A}" srcOrd="0" destOrd="0" presId="urn:microsoft.com/office/officeart/2005/8/layout/hierarchy2"/>
    <dgm:cxn modelId="{62ACF86E-8167-4BBD-A9E9-09B886C98848}" type="presOf" srcId="{421BD43F-DDD4-4975-B18F-585E641271E2}" destId="{67CDDBDB-9757-481B-83B3-E056B310D2F7}" srcOrd="1" destOrd="0" presId="urn:microsoft.com/office/officeart/2005/8/layout/hierarchy2"/>
    <dgm:cxn modelId="{AC210FAE-BF38-4476-8E08-0A615E368D27}" type="presOf" srcId="{D0EAE47A-AC7D-4778-9127-6E9C4E1F78B8}" destId="{E6FD8135-EC9B-4B17-A5C8-D03779DFCAE6}" srcOrd="0" destOrd="0" presId="urn:microsoft.com/office/officeart/2005/8/layout/hierarchy2"/>
    <dgm:cxn modelId="{18B3A2C9-3C0E-4DAA-B946-24BF9DD01381}" type="presOf" srcId="{1A3F0CD6-29FA-4E9B-B0F0-BB91A4996CB0}" destId="{1779172C-7E2F-453B-9C80-08813312C218}" srcOrd="1" destOrd="0" presId="urn:microsoft.com/office/officeart/2005/8/layout/hierarchy2"/>
    <dgm:cxn modelId="{E58D7476-AA39-4629-946B-DBAD7B32C38C}" type="presOf" srcId="{A162BEA8-B9D6-42DD-8F1B-41154F655CBB}" destId="{B03372AC-4357-4B3B-B688-DAE7A5FE5647}" srcOrd="0" destOrd="0" presId="urn:microsoft.com/office/officeart/2005/8/layout/hierarchy2"/>
    <dgm:cxn modelId="{B747A987-56F5-45AB-AAE9-A4238C15AB44}" type="presOf" srcId="{BDC14B1B-F37B-4204-B3DD-891C9131D15F}" destId="{B4C5D0B4-C642-4783-BD92-22837DCD646C}" srcOrd="1" destOrd="0" presId="urn:microsoft.com/office/officeart/2005/8/layout/hierarchy2"/>
    <dgm:cxn modelId="{582C1B7F-8876-4A2F-9EC9-D472B278CF40}" srcId="{6A06F721-DDCD-4E6A-99EB-7F4FE16EC42B}" destId="{2DFAF8B0-FF44-4F74-989A-D54D6FAAC3C1}" srcOrd="1" destOrd="0" parTransId="{421BD43F-DDD4-4975-B18F-585E641271E2}" sibTransId="{CB7E219C-BFD9-4E80-A7CF-B7EB9F0CFA54}"/>
    <dgm:cxn modelId="{5554BFAD-D980-4D2D-8ADC-FB850D06A7F5}" type="presOf" srcId="{57F8DEA0-C509-4161-A81B-568EA7A633C9}" destId="{606E0917-6AA7-484F-8878-7B6825B4CBF2}" srcOrd="1" destOrd="0" presId="urn:microsoft.com/office/officeart/2005/8/layout/hierarchy2"/>
    <dgm:cxn modelId="{2857E7D3-2A24-4D0A-BD3D-8BC0AB8882F1}" type="presOf" srcId="{6059B711-D524-42EF-BB2E-803CAF2A9EDD}" destId="{945EE739-2332-4636-A4A0-F486F053823D}" srcOrd="1" destOrd="0" presId="urn:microsoft.com/office/officeart/2005/8/layout/hierarchy2"/>
    <dgm:cxn modelId="{2B87DAA3-FE20-44AF-AB10-A6B282FBA10A}" type="presOf" srcId="{B95D70C6-4B71-4ABA-A5D3-DB02192E757B}" destId="{465E2181-B8DD-4A43-8EAA-7D88F93B85BE}" srcOrd="0" destOrd="0" presId="urn:microsoft.com/office/officeart/2005/8/layout/hierarchy2"/>
    <dgm:cxn modelId="{33375DE9-FBDE-489D-A291-D77D35CB3146}" srcId="{6501B802-2A0A-4FBE-9B7A-6F36FD3E25A7}" destId="{D0EAE47A-AC7D-4778-9127-6E9C4E1F78B8}" srcOrd="0" destOrd="0" parTransId="{8D661147-72A1-4408-A709-2533F62349C4}" sibTransId="{499FF178-F1C8-48AE-B797-7C20FFE7769E}"/>
    <dgm:cxn modelId="{6DEE1D37-A8AF-4E37-99FF-53F568BB75FC}" type="presOf" srcId="{6059B711-D524-42EF-BB2E-803CAF2A9EDD}" destId="{46A62195-AD39-41D9-AE5D-F254C6D6650D}" srcOrd="0" destOrd="0" presId="urn:microsoft.com/office/officeart/2005/8/layout/hierarchy2"/>
    <dgm:cxn modelId="{DD6A5831-D72C-4E52-86F7-84485AFE8194}" type="presOf" srcId="{421BD43F-DDD4-4975-B18F-585E641271E2}" destId="{859848B1-F64A-44D4-827B-2860922FF555}" srcOrd="0" destOrd="0" presId="urn:microsoft.com/office/officeart/2005/8/layout/hierarchy2"/>
    <dgm:cxn modelId="{6F53FF24-917F-4E08-BFE5-9EAC5AC829AB}" type="presOf" srcId="{7888AE29-21F3-4249-8E2D-4AE49C5C1663}" destId="{C1B425B9-91CE-4BD2-81A6-7E5016372915}" srcOrd="1" destOrd="0" presId="urn:microsoft.com/office/officeart/2005/8/layout/hierarchy2"/>
    <dgm:cxn modelId="{A05B7675-63D0-4DA8-A56B-59967795AA12}" type="presOf" srcId="{72A7233A-5BD3-4809-82CC-9437747473CB}" destId="{23D0329C-746C-48D4-A79A-F3129267659A}" srcOrd="1" destOrd="0" presId="urn:microsoft.com/office/officeart/2005/8/layout/hierarchy2"/>
    <dgm:cxn modelId="{FE83668F-C67D-4304-86C2-A10C18EFE6E1}" srcId="{6501B802-2A0A-4FBE-9B7A-6F36FD3E25A7}" destId="{A162BEA8-B9D6-42DD-8F1B-41154F655CBB}" srcOrd="1" destOrd="0" parTransId="{72A7233A-5BD3-4809-82CC-9437747473CB}" sibTransId="{7F87EAC1-7560-4E69-A25C-78D4F270D5F2}"/>
    <dgm:cxn modelId="{1DF43AEF-6F4E-4122-A91E-A970E4A225B9}" type="presOf" srcId="{2DFAF8B0-FF44-4F74-989A-D54D6FAAC3C1}" destId="{87FEC464-0826-46F6-83D6-3AC2638A4D68}" srcOrd="0" destOrd="0" presId="urn:microsoft.com/office/officeart/2005/8/layout/hierarchy2"/>
    <dgm:cxn modelId="{DE2E32EF-9A2B-4105-ACDE-1B81D58E74B6}" srcId="{2DFAF8B0-FF44-4F74-989A-D54D6FAAC3C1}" destId="{7013B199-A247-48DC-A4A9-A679F0947696}" srcOrd="0" destOrd="0" parTransId="{9E79CB58-1B8B-4354-9459-6BDBAC18DFD1}" sibTransId="{5ACD08BB-D4F8-474A-80B5-6FC85D6A591C}"/>
    <dgm:cxn modelId="{0CDAC3E3-A6EF-4451-A093-D67055DA73B9}" type="presOf" srcId="{6A06F721-DDCD-4E6A-99EB-7F4FE16EC42B}" destId="{74227D56-B7B8-4059-B7DF-39DD9CA324E0}" srcOrd="0" destOrd="0" presId="urn:microsoft.com/office/officeart/2005/8/layout/hierarchy2"/>
    <dgm:cxn modelId="{045025A0-4EAE-4B8E-8148-28BAEA4269B1}" type="presOf" srcId="{1A3F0CD6-29FA-4E9B-B0F0-BB91A4996CB0}" destId="{E0808576-DA22-4677-B06E-A84707ECAFD3}" srcOrd="0" destOrd="0" presId="urn:microsoft.com/office/officeart/2005/8/layout/hierarchy2"/>
    <dgm:cxn modelId="{8D83A363-C037-4E2A-AB44-D1553DB05384}" srcId="{EF28908D-46C8-4E59-B043-B12FB2EF5290}" destId="{6A06F721-DDCD-4E6A-99EB-7F4FE16EC42B}" srcOrd="1" destOrd="0" parTransId="{57F8DEA0-C509-4161-A81B-568EA7A633C9}" sibTransId="{1E87AB46-4FF4-4D21-BC0E-730456FA5222}"/>
    <dgm:cxn modelId="{6CC1CC22-B726-41BA-822F-250B9398C505}" type="presOf" srcId="{EFEBE3D7-B084-4849-ADB2-68AEFD4539AE}" destId="{54B3A6CB-3B94-4253-8DED-2A5F4C6FFC85}" srcOrd="0" destOrd="0" presId="urn:microsoft.com/office/officeart/2005/8/layout/hierarchy2"/>
    <dgm:cxn modelId="{0CC8C010-CB32-4C12-BC7E-FCD4CC3132BA}" type="presOf" srcId="{7013B199-A247-48DC-A4A9-A679F0947696}" destId="{E824950A-5356-444D-9D16-A08369E8D499}" srcOrd="0" destOrd="0" presId="urn:microsoft.com/office/officeart/2005/8/layout/hierarchy2"/>
    <dgm:cxn modelId="{A9BF51AA-497E-4DC5-88A0-9781D869FBC7}" srcId="{2DFAF8B0-FF44-4F74-989A-D54D6FAAC3C1}" destId="{6501B802-2A0A-4FBE-9B7A-6F36FD3E25A7}" srcOrd="1" destOrd="0" parTransId="{7888AE29-21F3-4249-8E2D-4AE49C5C1663}" sibTransId="{E4CD307C-D595-4038-B06D-F520D18DFA82}"/>
    <dgm:cxn modelId="{9DC0BC70-105C-484D-8662-B1246118444E}" srcId="{A162BEA8-B9D6-42DD-8F1B-41154F655CBB}" destId="{D58D8A31-080A-4673-8A4F-A578731C2370}" srcOrd="1" destOrd="0" parTransId="{6059B711-D524-42EF-BB2E-803CAF2A9EDD}" sibTransId="{B96EC198-7147-471C-AFFE-72DEBD23A503}"/>
    <dgm:cxn modelId="{14085872-7C05-4B1A-9ABD-A60C69810EC9}" type="presOf" srcId="{8D661147-72A1-4408-A709-2533F62349C4}" destId="{4BE1C3C2-B9D1-4B20-8062-FFAA9AAEE7DA}" srcOrd="0" destOrd="0" presId="urn:microsoft.com/office/officeart/2005/8/layout/hierarchy2"/>
    <dgm:cxn modelId="{F8406716-C9BA-4BEF-AAD0-DE9C28C90484}" srcId="{6A06F721-DDCD-4E6A-99EB-7F4FE16EC42B}" destId="{C8687A32-09E9-47EC-955E-46C3ADF5EDDF}" srcOrd="0" destOrd="0" parTransId="{BDC14B1B-F37B-4204-B3DD-891C9131D15F}" sibTransId="{7F991C3A-F7AE-48A0-BEDF-4CF6BFD65F9F}"/>
    <dgm:cxn modelId="{36901E53-2E53-4C85-9DC1-C239DAEE329F}" type="presOf" srcId="{8D661147-72A1-4408-A709-2533F62349C4}" destId="{CF13F024-7A36-443B-9840-1FB47EE02573}" srcOrd="1" destOrd="0" presId="urn:microsoft.com/office/officeart/2005/8/layout/hierarchy2"/>
    <dgm:cxn modelId="{AB4DB062-6AD0-4BF9-897B-0E482181FFC1}" srcId="{B95D70C6-4B71-4ABA-A5D3-DB02192E757B}" destId="{EF28908D-46C8-4E59-B043-B12FB2EF5290}" srcOrd="0" destOrd="0" parTransId="{0F298E5F-F6A6-4075-A011-28C303BBE2CD}" sibTransId="{7BE1D13C-E1DA-4752-BC4D-5A27207F7880}"/>
    <dgm:cxn modelId="{ACFE26B4-BF79-497F-B873-58A7E02F3CB7}" type="presOf" srcId="{57F8DEA0-C509-4161-A81B-568EA7A633C9}" destId="{D62A0202-2A71-4FEF-8EC3-82B7089F3489}" srcOrd="0" destOrd="0" presId="urn:microsoft.com/office/officeart/2005/8/layout/hierarchy2"/>
    <dgm:cxn modelId="{863732FC-503A-4D26-B56B-904D18A0483D}" type="presOf" srcId="{72A7233A-5BD3-4809-82CC-9437747473CB}" destId="{345FC1BA-CD08-4D0C-A202-0A15EA665F12}" srcOrd="0" destOrd="0" presId="urn:microsoft.com/office/officeart/2005/8/layout/hierarchy2"/>
    <dgm:cxn modelId="{492B7FDC-51F6-40E8-A193-F226AE7DE57F}" type="presOf" srcId="{6501B802-2A0A-4FBE-9B7A-6F36FD3E25A7}" destId="{BC6B4949-BA41-4A88-80B8-6B11C3272117}" srcOrd="0" destOrd="0" presId="urn:microsoft.com/office/officeart/2005/8/layout/hierarchy2"/>
    <dgm:cxn modelId="{482EE3BD-806D-47DF-9752-0E7BA6CA296E}" type="presOf" srcId="{7888AE29-21F3-4249-8E2D-4AE49C5C1663}" destId="{828505C9-77FD-43C2-8A79-3CFD85DB4275}" srcOrd="0" destOrd="0" presId="urn:microsoft.com/office/officeart/2005/8/layout/hierarchy2"/>
    <dgm:cxn modelId="{D59B6D12-06D2-4A83-B843-7A1F67AA481B}" type="presOf" srcId="{9E79CB58-1B8B-4354-9459-6BDBAC18DFD1}" destId="{048F3D87-759A-4684-94BE-967184294EB8}" srcOrd="1" destOrd="0" presId="urn:microsoft.com/office/officeart/2005/8/layout/hierarchy2"/>
    <dgm:cxn modelId="{3F27862C-C8A0-4DFB-BDD9-CE0D9D8239F1}" type="presOf" srcId="{C8687A32-09E9-47EC-955E-46C3ADF5EDDF}" destId="{1CB35B98-22E6-4EB2-A1A4-D8C500B72C4C}" srcOrd="0" destOrd="0" presId="urn:microsoft.com/office/officeart/2005/8/layout/hierarchy2"/>
    <dgm:cxn modelId="{E078D69D-6083-41F1-862F-AE6F0338B9FA}" type="presOf" srcId="{62F2A54E-B24B-4869-AE8D-8539B0D3B9AC}" destId="{F24A2C00-9A87-4611-BB0A-D257ADE3843B}" srcOrd="0" destOrd="0" presId="urn:microsoft.com/office/officeart/2005/8/layout/hierarchy2"/>
    <dgm:cxn modelId="{11A9FDA1-ED5F-4EAB-8C66-8BFCD8C170AF}" srcId="{A162BEA8-B9D6-42DD-8F1B-41154F655CBB}" destId="{EFEBE3D7-B084-4849-ADB2-68AEFD4539AE}" srcOrd="0" destOrd="0" parTransId="{6F5758A5-9CFB-4823-9A24-E20A4B52EA28}" sibTransId="{D732DF65-7516-4766-8D8F-5F5E6DFD1DD9}"/>
    <dgm:cxn modelId="{367E3A4E-ECA6-47C0-AAF2-18FE416A569D}" type="presOf" srcId="{BDC14B1B-F37B-4204-B3DD-891C9131D15F}" destId="{3BE82532-63B2-4A7C-8CDB-BD015074731A}" srcOrd="0" destOrd="0" presId="urn:microsoft.com/office/officeart/2005/8/layout/hierarchy2"/>
    <dgm:cxn modelId="{C3F837B3-4C93-4A14-93A0-68065AC11F79}" srcId="{EF28908D-46C8-4E59-B043-B12FB2EF5290}" destId="{62F2A54E-B24B-4869-AE8D-8539B0D3B9AC}" srcOrd="0" destOrd="0" parTransId="{1A3F0CD6-29FA-4E9B-B0F0-BB91A4996CB0}" sibTransId="{C750184D-86A0-4314-A7F2-A6436AFF8D10}"/>
    <dgm:cxn modelId="{355CBA32-54F2-4A1F-BF0F-C7E4027B93CB}" type="presOf" srcId="{9E79CB58-1B8B-4354-9459-6BDBAC18DFD1}" destId="{05BEB527-84C1-492D-8B87-4BD0F6019E36}" srcOrd="0" destOrd="0" presId="urn:microsoft.com/office/officeart/2005/8/layout/hierarchy2"/>
    <dgm:cxn modelId="{18B99A42-7E32-467E-A115-1E61C4241268}" type="presParOf" srcId="{465E2181-B8DD-4A43-8EAA-7D88F93B85BE}" destId="{E17F4DD6-D338-4EFD-BDF5-C1F3AF7B22F3}" srcOrd="0" destOrd="0" presId="urn:microsoft.com/office/officeart/2005/8/layout/hierarchy2"/>
    <dgm:cxn modelId="{86B3C459-E9CA-4AAB-A31F-441BB6BF3BE1}" type="presParOf" srcId="{E17F4DD6-D338-4EFD-BDF5-C1F3AF7B22F3}" destId="{7C2A8C0C-734E-417D-8DA0-B7873674733C}" srcOrd="0" destOrd="0" presId="urn:microsoft.com/office/officeart/2005/8/layout/hierarchy2"/>
    <dgm:cxn modelId="{B3CF256E-4AB4-4242-8BFF-D984999FFC7D}" type="presParOf" srcId="{E17F4DD6-D338-4EFD-BDF5-C1F3AF7B22F3}" destId="{7AEF1112-46AE-4118-8E47-AEBE3A24F9B8}" srcOrd="1" destOrd="0" presId="urn:microsoft.com/office/officeart/2005/8/layout/hierarchy2"/>
    <dgm:cxn modelId="{7FF797C7-9AA0-4BBE-B89D-2FAA3DC36EA9}" type="presParOf" srcId="{7AEF1112-46AE-4118-8E47-AEBE3A24F9B8}" destId="{E0808576-DA22-4677-B06E-A84707ECAFD3}" srcOrd="0" destOrd="0" presId="urn:microsoft.com/office/officeart/2005/8/layout/hierarchy2"/>
    <dgm:cxn modelId="{2C836337-66BA-4FA5-B2BB-B29ED9FCFA8B}" type="presParOf" srcId="{E0808576-DA22-4677-B06E-A84707ECAFD3}" destId="{1779172C-7E2F-453B-9C80-08813312C218}" srcOrd="0" destOrd="0" presId="urn:microsoft.com/office/officeart/2005/8/layout/hierarchy2"/>
    <dgm:cxn modelId="{F6D37C36-798A-424B-8308-A8D707AA035F}" type="presParOf" srcId="{7AEF1112-46AE-4118-8E47-AEBE3A24F9B8}" destId="{D082B67E-1596-46B2-9DA8-120252EDD967}" srcOrd="1" destOrd="0" presId="urn:microsoft.com/office/officeart/2005/8/layout/hierarchy2"/>
    <dgm:cxn modelId="{BA93D42E-CB84-4635-8DAB-A8B999E9E758}" type="presParOf" srcId="{D082B67E-1596-46B2-9DA8-120252EDD967}" destId="{F24A2C00-9A87-4611-BB0A-D257ADE3843B}" srcOrd="0" destOrd="0" presId="urn:microsoft.com/office/officeart/2005/8/layout/hierarchy2"/>
    <dgm:cxn modelId="{6DC54C72-806E-44A6-93EA-595688FC7644}" type="presParOf" srcId="{D082B67E-1596-46B2-9DA8-120252EDD967}" destId="{E76168D4-5002-481E-8E2E-B287B155002A}" srcOrd="1" destOrd="0" presId="urn:microsoft.com/office/officeart/2005/8/layout/hierarchy2"/>
    <dgm:cxn modelId="{FA0ED7AA-04F2-4042-A978-D8D763179A73}" type="presParOf" srcId="{7AEF1112-46AE-4118-8E47-AEBE3A24F9B8}" destId="{D62A0202-2A71-4FEF-8EC3-82B7089F3489}" srcOrd="2" destOrd="0" presId="urn:microsoft.com/office/officeart/2005/8/layout/hierarchy2"/>
    <dgm:cxn modelId="{E97E944A-A39B-4F1D-8BC7-DE0DB75C73D0}" type="presParOf" srcId="{D62A0202-2A71-4FEF-8EC3-82B7089F3489}" destId="{606E0917-6AA7-484F-8878-7B6825B4CBF2}" srcOrd="0" destOrd="0" presId="urn:microsoft.com/office/officeart/2005/8/layout/hierarchy2"/>
    <dgm:cxn modelId="{59487424-0A1B-439E-813D-A84B6519F72F}" type="presParOf" srcId="{7AEF1112-46AE-4118-8E47-AEBE3A24F9B8}" destId="{D1A1872D-547F-435A-A233-25EC67FDB3E4}" srcOrd="3" destOrd="0" presId="urn:microsoft.com/office/officeart/2005/8/layout/hierarchy2"/>
    <dgm:cxn modelId="{5E60547C-4FF6-4B09-BCC6-A08751B34277}" type="presParOf" srcId="{D1A1872D-547F-435A-A233-25EC67FDB3E4}" destId="{74227D56-B7B8-4059-B7DF-39DD9CA324E0}" srcOrd="0" destOrd="0" presId="urn:microsoft.com/office/officeart/2005/8/layout/hierarchy2"/>
    <dgm:cxn modelId="{D2A7C0F9-A02B-4101-8AA2-3C59686355E1}" type="presParOf" srcId="{D1A1872D-547F-435A-A233-25EC67FDB3E4}" destId="{5F47A769-C1F9-4B24-AB84-7351B3C69B55}" srcOrd="1" destOrd="0" presId="urn:microsoft.com/office/officeart/2005/8/layout/hierarchy2"/>
    <dgm:cxn modelId="{ACDC6E75-D2E4-4F93-ACC9-5D6E34CDA5D2}" type="presParOf" srcId="{5F47A769-C1F9-4B24-AB84-7351B3C69B55}" destId="{3BE82532-63B2-4A7C-8CDB-BD015074731A}" srcOrd="0" destOrd="0" presId="urn:microsoft.com/office/officeart/2005/8/layout/hierarchy2"/>
    <dgm:cxn modelId="{46CF7550-984D-4B00-8CEA-FD71F1256A9E}" type="presParOf" srcId="{3BE82532-63B2-4A7C-8CDB-BD015074731A}" destId="{B4C5D0B4-C642-4783-BD92-22837DCD646C}" srcOrd="0" destOrd="0" presId="urn:microsoft.com/office/officeart/2005/8/layout/hierarchy2"/>
    <dgm:cxn modelId="{5972430A-4342-40D6-BF9C-2B2BCF0CA91F}" type="presParOf" srcId="{5F47A769-C1F9-4B24-AB84-7351B3C69B55}" destId="{4CC76EAF-0915-4BD9-B23C-958752AC13EF}" srcOrd="1" destOrd="0" presId="urn:microsoft.com/office/officeart/2005/8/layout/hierarchy2"/>
    <dgm:cxn modelId="{D829B769-79A3-42AB-A004-B57F72398455}" type="presParOf" srcId="{4CC76EAF-0915-4BD9-B23C-958752AC13EF}" destId="{1CB35B98-22E6-4EB2-A1A4-D8C500B72C4C}" srcOrd="0" destOrd="0" presId="urn:microsoft.com/office/officeart/2005/8/layout/hierarchy2"/>
    <dgm:cxn modelId="{8623C306-EA6D-42BD-82D0-A792487E07BC}" type="presParOf" srcId="{4CC76EAF-0915-4BD9-B23C-958752AC13EF}" destId="{F1A1AB82-F8D8-4D86-9F3E-1F1EC984D632}" srcOrd="1" destOrd="0" presId="urn:microsoft.com/office/officeart/2005/8/layout/hierarchy2"/>
    <dgm:cxn modelId="{AA4242E7-37F5-498A-ABB4-1D8AB452A257}" type="presParOf" srcId="{5F47A769-C1F9-4B24-AB84-7351B3C69B55}" destId="{859848B1-F64A-44D4-827B-2860922FF555}" srcOrd="2" destOrd="0" presId="urn:microsoft.com/office/officeart/2005/8/layout/hierarchy2"/>
    <dgm:cxn modelId="{5E583D7B-FA39-451E-8725-84B6822DF1AF}" type="presParOf" srcId="{859848B1-F64A-44D4-827B-2860922FF555}" destId="{67CDDBDB-9757-481B-83B3-E056B310D2F7}" srcOrd="0" destOrd="0" presId="urn:microsoft.com/office/officeart/2005/8/layout/hierarchy2"/>
    <dgm:cxn modelId="{FE847285-42A3-42CE-9A6B-411DE08D98E4}" type="presParOf" srcId="{5F47A769-C1F9-4B24-AB84-7351B3C69B55}" destId="{F218F931-1B5B-49DA-AB1D-ADC203AD0EF8}" srcOrd="3" destOrd="0" presId="urn:microsoft.com/office/officeart/2005/8/layout/hierarchy2"/>
    <dgm:cxn modelId="{B6809041-33D0-48DB-AAF5-CE9F95E38B99}" type="presParOf" srcId="{F218F931-1B5B-49DA-AB1D-ADC203AD0EF8}" destId="{87FEC464-0826-46F6-83D6-3AC2638A4D68}" srcOrd="0" destOrd="0" presId="urn:microsoft.com/office/officeart/2005/8/layout/hierarchy2"/>
    <dgm:cxn modelId="{E9651F3A-C4F2-4F8C-BA1F-EC3B97150D1B}" type="presParOf" srcId="{F218F931-1B5B-49DA-AB1D-ADC203AD0EF8}" destId="{571430FA-EB8F-4E99-9456-07D89F30ACA6}" srcOrd="1" destOrd="0" presId="urn:microsoft.com/office/officeart/2005/8/layout/hierarchy2"/>
    <dgm:cxn modelId="{6C73FF3D-334B-4C4B-897C-84242D72D8E3}" type="presParOf" srcId="{571430FA-EB8F-4E99-9456-07D89F30ACA6}" destId="{05BEB527-84C1-492D-8B87-4BD0F6019E36}" srcOrd="0" destOrd="0" presId="urn:microsoft.com/office/officeart/2005/8/layout/hierarchy2"/>
    <dgm:cxn modelId="{5DE17583-B649-47BA-9C10-928D410ABB66}" type="presParOf" srcId="{05BEB527-84C1-492D-8B87-4BD0F6019E36}" destId="{048F3D87-759A-4684-94BE-967184294EB8}" srcOrd="0" destOrd="0" presId="urn:microsoft.com/office/officeart/2005/8/layout/hierarchy2"/>
    <dgm:cxn modelId="{7C738662-1C2A-42E3-A319-8AF32EC44983}" type="presParOf" srcId="{571430FA-EB8F-4E99-9456-07D89F30ACA6}" destId="{2A0C42F3-ABE6-4DDD-81B3-002789E0043C}" srcOrd="1" destOrd="0" presId="urn:microsoft.com/office/officeart/2005/8/layout/hierarchy2"/>
    <dgm:cxn modelId="{E4A28ECE-CDF3-4294-BA66-B07E31231E4D}" type="presParOf" srcId="{2A0C42F3-ABE6-4DDD-81B3-002789E0043C}" destId="{E824950A-5356-444D-9D16-A08369E8D499}" srcOrd="0" destOrd="0" presId="urn:microsoft.com/office/officeart/2005/8/layout/hierarchy2"/>
    <dgm:cxn modelId="{081AB7E7-9C76-4C66-927D-BA768817ADDB}" type="presParOf" srcId="{2A0C42F3-ABE6-4DDD-81B3-002789E0043C}" destId="{71A0B991-CCF9-4068-9FD7-C855CE1BBA0E}" srcOrd="1" destOrd="0" presId="urn:microsoft.com/office/officeart/2005/8/layout/hierarchy2"/>
    <dgm:cxn modelId="{DA5010C4-C716-4AC9-ADDE-5F97E3F3F187}" type="presParOf" srcId="{571430FA-EB8F-4E99-9456-07D89F30ACA6}" destId="{828505C9-77FD-43C2-8A79-3CFD85DB4275}" srcOrd="2" destOrd="0" presId="urn:microsoft.com/office/officeart/2005/8/layout/hierarchy2"/>
    <dgm:cxn modelId="{17E469DA-BF74-4406-A30A-E687135FCD2A}" type="presParOf" srcId="{828505C9-77FD-43C2-8A79-3CFD85DB4275}" destId="{C1B425B9-91CE-4BD2-81A6-7E5016372915}" srcOrd="0" destOrd="0" presId="urn:microsoft.com/office/officeart/2005/8/layout/hierarchy2"/>
    <dgm:cxn modelId="{C0337AB5-1F6B-4D35-BF47-C51544203A14}" type="presParOf" srcId="{571430FA-EB8F-4E99-9456-07D89F30ACA6}" destId="{E928D8DA-BE04-4798-9741-07FDAB2EAE41}" srcOrd="3" destOrd="0" presId="urn:microsoft.com/office/officeart/2005/8/layout/hierarchy2"/>
    <dgm:cxn modelId="{29220E2E-3485-4F0C-9308-0F0387B6782E}" type="presParOf" srcId="{E928D8DA-BE04-4798-9741-07FDAB2EAE41}" destId="{BC6B4949-BA41-4A88-80B8-6B11C3272117}" srcOrd="0" destOrd="0" presId="urn:microsoft.com/office/officeart/2005/8/layout/hierarchy2"/>
    <dgm:cxn modelId="{0DBA1204-E05B-4B45-A024-A38FCABBB247}" type="presParOf" srcId="{E928D8DA-BE04-4798-9741-07FDAB2EAE41}" destId="{0C0F2864-9BCB-47F2-8350-B8E1AB2DE511}" srcOrd="1" destOrd="0" presId="urn:microsoft.com/office/officeart/2005/8/layout/hierarchy2"/>
    <dgm:cxn modelId="{D627C994-8915-4C59-A635-BBD3DE9FA276}" type="presParOf" srcId="{0C0F2864-9BCB-47F2-8350-B8E1AB2DE511}" destId="{4BE1C3C2-B9D1-4B20-8062-FFAA9AAEE7DA}" srcOrd="0" destOrd="0" presId="urn:microsoft.com/office/officeart/2005/8/layout/hierarchy2"/>
    <dgm:cxn modelId="{4D0AAA72-EA0C-49FD-AB9C-A7B71B98A97E}" type="presParOf" srcId="{4BE1C3C2-B9D1-4B20-8062-FFAA9AAEE7DA}" destId="{CF13F024-7A36-443B-9840-1FB47EE02573}" srcOrd="0" destOrd="0" presId="urn:microsoft.com/office/officeart/2005/8/layout/hierarchy2"/>
    <dgm:cxn modelId="{231875A4-A405-4973-84C7-B4AEB323C3AE}" type="presParOf" srcId="{0C0F2864-9BCB-47F2-8350-B8E1AB2DE511}" destId="{074859CF-D027-40EE-B601-122AF7FAB4D5}" srcOrd="1" destOrd="0" presId="urn:microsoft.com/office/officeart/2005/8/layout/hierarchy2"/>
    <dgm:cxn modelId="{7BA87DCF-BC1C-4B7F-9AF4-823A6220598F}" type="presParOf" srcId="{074859CF-D027-40EE-B601-122AF7FAB4D5}" destId="{E6FD8135-EC9B-4B17-A5C8-D03779DFCAE6}" srcOrd="0" destOrd="0" presId="urn:microsoft.com/office/officeart/2005/8/layout/hierarchy2"/>
    <dgm:cxn modelId="{757D5AA1-FD75-478C-9985-9EE7D37D2AB5}" type="presParOf" srcId="{074859CF-D027-40EE-B601-122AF7FAB4D5}" destId="{334B69C4-DB2F-4FEF-8759-F064F11B0E00}" srcOrd="1" destOrd="0" presId="urn:microsoft.com/office/officeart/2005/8/layout/hierarchy2"/>
    <dgm:cxn modelId="{674916EE-8CAB-49CB-8598-C3E72B1D0148}" type="presParOf" srcId="{0C0F2864-9BCB-47F2-8350-B8E1AB2DE511}" destId="{345FC1BA-CD08-4D0C-A202-0A15EA665F12}" srcOrd="2" destOrd="0" presId="urn:microsoft.com/office/officeart/2005/8/layout/hierarchy2"/>
    <dgm:cxn modelId="{E826D774-2191-4351-BCDB-575F2AA48F32}" type="presParOf" srcId="{345FC1BA-CD08-4D0C-A202-0A15EA665F12}" destId="{23D0329C-746C-48D4-A79A-F3129267659A}" srcOrd="0" destOrd="0" presId="urn:microsoft.com/office/officeart/2005/8/layout/hierarchy2"/>
    <dgm:cxn modelId="{4447BCF8-D172-41D1-8467-C99AC6BA3A3F}" type="presParOf" srcId="{0C0F2864-9BCB-47F2-8350-B8E1AB2DE511}" destId="{97309CA6-80B7-448D-A025-1A9E91D32916}" srcOrd="3" destOrd="0" presId="urn:microsoft.com/office/officeart/2005/8/layout/hierarchy2"/>
    <dgm:cxn modelId="{AEF244FA-1DA9-4D30-8781-91A1B5E20C95}" type="presParOf" srcId="{97309CA6-80B7-448D-A025-1A9E91D32916}" destId="{B03372AC-4357-4B3B-B688-DAE7A5FE5647}" srcOrd="0" destOrd="0" presId="urn:microsoft.com/office/officeart/2005/8/layout/hierarchy2"/>
    <dgm:cxn modelId="{A56FC5BE-0DF7-4F77-807C-64D6A5737228}" type="presParOf" srcId="{97309CA6-80B7-448D-A025-1A9E91D32916}" destId="{E9ED98B4-2ACE-4B0C-95A6-57564469AEA4}" srcOrd="1" destOrd="0" presId="urn:microsoft.com/office/officeart/2005/8/layout/hierarchy2"/>
    <dgm:cxn modelId="{04FB6839-DAC3-41FB-8E21-330B3F1BDCB7}" type="presParOf" srcId="{E9ED98B4-2ACE-4B0C-95A6-57564469AEA4}" destId="{D0A87C35-CB09-46B3-A5BB-8CAF2BECF95A}" srcOrd="0" destOrd="0" presId="urn:microsoft.com/office/officeart/2005/8/layout/hierarchy2"/>
    <dgm:cxn modelId="{6CDA4A78-B51B-4B0F-9A3E-1C4A1C3709ED}" type="presParOf" srcId="{D0A87C35-CB09-46B3-A5BB-8CAF2BECF95A}" destId="{26A703CC-8E88-434C-B00E-8D3348CA597F}" srcOrd="0" destOrd="0" presId="urn:microsoft.com/office/officeart/2005/8/layout/hierarchy2"/>
    <dgm:cxn modelId="{918CBC9B-9EF4-4436-BCC6-23B831F425AB}" type="presParOf" srcId="{E9ED98B4-2ACE-4B0C-95A6-57564469AEA4}" destId="{5D2ED42B-8981-49EB-B8DE-A4C89CC31FB0}" srcOrd="1" destOrd="0" presId="urn:microsoft.com/office/officeart/2005/8/layout/hierarchy2"/>
    <dgm:cxn modelId="{4CB45DA2-7EAF-4AB9-870D-A6C09D8E3688}" type="presParOf" srcId="{5D2ED42B-8981-49EB-B8DE-A4C89CC31FB0}" destId="{54B3A6CB-3B94-4253-8DED-2A5F4C6FFC85}" srcOrd="0" destOrd="0" presId="urn:microsoft.com/office/officeart/2005/8/layout/hierarchy2"/>
    <dgm:cxn modelId="{63065F06-874F-48AE-8F42-25F0EA558ADB}" type="presParOf" srcId="{5D2ED42B-8981-49EB-B8DE-A4C89CC31FB0}" destId="{D9816C1A-E66E-4B20-B6D7-4F193069A50B}" srcOrd="1" destOrd="0" presId="urn:microsoft.com/office/officeart/2005/8/layout/hierarchy2"/>
    <dgm:cxn modelId="{DEAEAD33-703F-4B2C-8CE0-D7E74137B3EE}" type="presParOf" srcId="{E9ED98B4-2ACE-4B0C-95A6-57564469AEA4}" destId="{46A62195-AD39-41D9-AE5D-F254C6D6650D}" srcOrd="2" destOrd="0" presId="urn:microsoft.com/office/officeart/2005/8/layout/hierarchy2"/>
    <dgm:cxn modelId="{108AAF86-E0AD-448E-8092-F8A65475181E}" type="presParOf" srcId="{46A62195-AD39-41D9-AE5D-F254C6D6650D}" destId="{945EE739-2332-4636-A4A0-F486F053823D}" srcOrd="0" destOrd="0" presId="urn:microsoft.com/office/officeart/2005/8/layout/hierarchy2"/>
    <dgm:cxn modelId="{C1D5931F-FFA2-4D7F-AA5E-688B98433E79}" type="presParOf" srcId="{E9ED98B4-2ACE-4B0C-95A6-57564469AEA4}" destId="{501E9C7D-F312-42A3-A551-DF81805D2144}" srcOrd="3" destOrd="0" presId="urn:microsoft.com/office/officeart/2005/8/layout/hierarchy2"/>
    <dgm:cxn modelId="{9598E3B1-A022-45C8-AE76-559C0935395C}" type="presParOf" srcId="{501E9C7D-F312-42A3-A551-DF81805D2144}" destId="{8C596541-99F9-4DA7-A767-2BD5FAD6551F}" srcOrd="0" destOrd="0" presId="urn:microsoft.com/office/officeart/2005/8/layout/hierarchy2"/>
    <dgm:cxn modelId="{4C9FCE1F-C8C4-40F8-82A1-377A065D8650}" type="presParOf" srcId="{501E9C7D-F312-42A3-A551-DF81805D2144}" destId="{8F7B2447-E806-4B07-AC2F-DFBEA6DC137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B95D70C6-4B71-4ABA-A5D3-DB02192E757B}" type="doc">
      <dgm:prSet loTypeId="urn:microsoft.com/office/officeart/2005/8/layout/hierarchy2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F28908D-46C8-4E59-B043-B12FB2EF5290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0F298E5F-F6A6-4075-A011-28C303BBE2CD}" type="par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BE1D13C-E1DA-4752-BC4D-5A27207F7880}" type="sib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2F2A54E-B24B-4869-AE8D-8539B0D3B9AC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gm:t>
    </dgm:pt>
    <dgm:pt modelId="{1A3F0CD6-29FA-4E9B-B0F0-BB91A4996CB0}" type="parTrans" cxnId="{C3F837B3-4C93-4A14-93A0-68065AC11F79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750184D-86A0-4314-A7F2-A6436AFF8D10}" type="sibTrans" cxnId="{C3F837B3-4C93-4A14-93A0-68065AC11F79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A06F721-DDCD-4E6A-99EB-7F4FE16EC42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gm:t>
    </dgm:pt>
    <dgm:pt modelId="{57F8DEA0-C509-4161-A81B-568EA7A633C9}" type="parTrans" cxnId="{8D83A363-C037-4E2A-AB44-D1553DB053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1E87AB46-4FF4-4D21-BC0E-730456FA5222}" type="sibTrans" cxnId="{8D83A363-C037-4E2A-AB44-D1553DB053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8687A32-09E9-47EC-955E-46C3ADF5EDDF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gm:t>
    </dgm:pt>
    <dgm:pt modelId="{BDC14B1B-F37B-4204-B3DD-891C9131D15F}" type="parTrans" cxnId="{F8406716-C9BA-4BEF-AAD0-DE9C28C904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991C3A-F7AE-48A0-BEDF-4CF6BFD65F9F}" type="sibTrans" cxnId="{F8406716-C9BA-4BEF-AAD0-DE9C28C904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2DFAF8B0-FF44-4F74-989A-D54D6FAAC3C1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gm:t>
    </dgm:pt>
    <dgm:pt modelId="{421BD43F-DDD4-4975-B18F-585E641271E2}" type="parTrans" cxnId="{582C1B7F-8876-4A2F-9EC9-D472B278CF40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B7E219C-BFD9-4E80-A7CF-B7EB9F0CFA54}" type="sibTrans" cxnId="{582C1B7F-8876-4A2F-9EC9-D472B278CF40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013B199-A247-48DC-A4A9-A679F0947696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gm:t>
    </dgm:pt>
    <dgm:pt modelId="{9E79CB58-1B8B-4354-9459-6BDBAC18DFD1}" type="parTrans" cxnId="{DE2E32EF-9A2B-4105-ACDE-1B81D58E74B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5ACD08BB-D4F8-474A-80B5-6FC85D6A591C}" type="sibTrans" cxnId="{DE2E32EF-9A2B-4105-ACDE-1B81D58E74B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501B802-2A0A-4FBE-9B7A-6F36FD3E25A7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gm:t>
    </dgm:pt>
    <dgm:pt modelId="{7888AE29-21F3-4249-8E2D-4AE49C5C1663}" type="parTrans" cxnId="{A9BF51AA-497E-4DC5-88A0-9781D869FBC7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4CD307C-D595-4038-B06D-F520D18DFA82}" type="sibTrans" cxnId="{A9BF51AA-497E-4DC5-88A0-9781D869FBC7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D0EAE47A-AC7D-4778-9127-6E9C4E1F78B8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gm:t>
    </dgm:pt>
    <dgm:pt modelId="{8D661147-72A1-4408-A709-2533F62349C4}" type="parTrans" cxnId="{33375DE9-FBDE-489D-A291-D77D35CB314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499FF178-F1C8-48AE-B797-7C20FFE7769E}" type="sibTrans" cxnId="{33375DE9-FBDE-489D-A291-D77D35CB314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A162BEA8-B9D6-42DD-8F1B-41154F655CBB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gm:t>
    </dgm:pt>
    <dgm:pt modelId="{72A7233A-5BD3-4809-82CC-9437747473CB}" type="parTrans" cxnId="{FE83668F-C67D-4304-86C2-A10C18EFE6E1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87EAC1-7560-4E69-A25C-78D4F270D5F2}" type="sibTrans" cxnId="{FE83668F-C67D-4304-86C2-A10C18EFE6E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FEBE3D7-B084-4849-ADB2-68AEFD4539AE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gm:t>
    </dgm:pt>
    <dgm:pt modelId="{6F5758A5-9CFB-4823-9A24-E20A4B52EA28}" type="parTrans" cxnId="{11A9FDA1-ED5F-4EAB-8C66-8BFCD8C170AF}">
      <dgm:prSet custT="1"/>
      <dgm:spPr/>
      <dgm:t>
        <a:bodyPr/>
        <a:lstStyle/>
        <a:p>
          <a:endParaRPr lang="en-US" sz="1000"/>
        </a:p>
      </dgm:t>
    </dgm:pt>
    <dgm:pt modelId="{D732DF65-7516-4766-8D8F-5F5E6DFD1DD9}" type="sibTrans" cxnId="{11A9FDA1-ED5F-4EAB-8C66-8BFCD8C170AF}">
      <dgm:prSet/>
      <dgm:spPr/>
      <dgm:t>
        <a:bodyPr/>
        <a:lstStyle/>
        <a:p>
          <a:endParaRPr lang="en-US" sz="3600"/>
        </a:p>
      </dgm:t>
    </dgm:pt>
    <dgm:pt modelId="{D58D8A31-080A-4673-8A4F-A578731C2370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gm:t>
    </dgm:pt>
    <dgm:pt modelId="{6059B711-D524-42EF-BB2E-803CAF2A9EDD}" type="parTrans" cxnId="{9DC0BC70-105C-484D-8662-B1246118444E}">
      <dgm:prSet custT="1"/>
      <dgm:spPr/>
      <dgm:t>
        <a:bodyPr/>
        <a:lstStyle/>
        <a:p>
          <a:endParaRPr lang="en-US" sz="1000"/>
        </a:p>
      </dgm:t>
    </dgm:pt>
    <dgm:pt modelId="{B96EC198-7147-471C-AFFE-72DEBD23A503}" type="sibTrans" cxnId="{9DC0BC70-105C-484D-8662-B1246118444E}">
      <dgm:prSet/>
      <dgm:spPr/>
      <dgm:t>
        <a:bodyPr/>
        <a:lstStyle/>
        <a:p>
          <a:endParaRPr lang="en-US" sz="3600"/>
        </a:p>
      </dgm:t>
    </dgm:pt>
    <dgm:pt modelId="{465E2181-B8DD-4A43-8EAA-7D88F93B85BE}" type="pres">
      <dgm:prSet presAssocID="{B95D70C6-4B71-4ABA-A5D3-DB02192E75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F4DD6-D338-4EFD-BDF5-C1F3AF7B22F3}" type="pres">
      <dgm:prSet presAssocID="{EF28908D-46C8-4E59-B043-B12FB2EF5290}" presName="root1" presStyleCnt="0"/>
      <dgm:spPr/>
    </dgm:pt>
    <dgm:pt modelId="{7C2A8C0C-734E-417D-8DA0-B7873674733C}" type="pres">
      <dgm:prSet presAssocID="{EF28908D-46C8-4E59-B043-B12FB2EF529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EF1112-46AE-4118-8E47-AEBE3A24F9B8}" type="pres">
      <dgm:prSet presAssocID="{EF28908D-46C8-4E59-B043-B12FB2EF5290}" presName="level2hierChild" presStyleCnt="0"/>
      <dgm:spPr/>
    </dgm:pt>
    <dgm:pt modelId="{E0808576-DA22-4677-B06E-A84707ECAFD3}" type="pres">
      <dgm:prSet presAssocID="{1A3F0CD6-29FA-4E9B-B0F0-BB91A4996CB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9172C-7E2F-453B-9C80-08813312C218}" type="pres">
      <dgm:prSet presAssocID="{1A3F0CD6-29FA-4E9B-B0F0-BB91A4996CB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082B67E-1596-46B2-9DA8-120252EDD967}" type="pres">
      <dgm:prSet presAssocID="{62F2A54E-B24B-4869-AE8D-8539B0D3B9AC}" presName="root2" presStyleCnt="0"/>
      <dgm:spPr/>
    </dgm:pt>
    <dgm:pt modelId="{F24A2C00-9A87-4611-BB0A-D257ADE3843B}" type="pres">
      <dgm:prSet presAssocID="{62F2A54E-B24B-4869-AE8D-8539B0D3B9AC}" presName="LevelTwoTextNode" presStyleLbl="node2" presStyleIdx="0" presStyleCnt="2" custScaleY="183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6168D4-5002-481E-8E2E-B287B155002A}" type="pres">
      <dgm:prSet presAssocID="{62F2A54E-B24B-4869-AE8D-8539B0D3B9AC}" presName="level3hierChild" presStyleCnt="0"/>
      <dgm:spPr/>
    </dgm:pt>
    <dgm:pt modelId="{D62A0202-2A71-4FEF-8EC3-82B7089F3489}" type="pres">
      <dgm:prSet presAssocID="{57F8DEA0-C509-4161-A81B-568EA7A633C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06E0917-6AA7-484F-8878-7B6825B4CBF2}" type="pres">
      <dgm:prSet presAssocID="{57F8DEA0-C509-4161-A81B-568EA7A633C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1A1872D-547F-435A-A233-25EC67FDB3E4}" type="pres">
      <dgm:prSet presAssocID="{6A06F721-DDCD-4E6A-99EB-7F4FE16EC42B}" presName="root2" presStyleCnt="0"/>
      <dgm:spPr/>
    </dgm:pt>
    <dgm:pt modelId="{74227D56-B7B8-4059-B7DF-39DD9CA324E0}" type="pres">
      <dgm:prSet presAssocID="{6A06F721-DDCD-4E6A-99EB-7F4FE16EC42B}" presName="LevelTwoTextNode" presStyleLbl="node2" presStyleIdx="1" presStyleCnt="2" custScaleY="183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7A769-C1F9-4B24-AB84-7351B3C69B55}" type="pres">
      <dgm:prSet presAssocID="{6A06F721-DDCD-4E6A-99EB-7F4FE16EC42B}" presName="level3hierChild" presStyleCnt="0"/>
      <dgm:spPr/>
    </dgm:pt>
    <dgm:pt modelId="{3BE82532-63B2-4A7C-8CDB-BD015074731A}" type="pres">
      <dgm:prSet presAssocID="{BDC14B1B-F37B-4204-B3DD-891C9131D15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B4C5D0B4-C642-4783-BD92-22837DCD646C}" type="pres">
      <dgm:prSet presAssocID="{BDC14B1B-F37B-4204-B3DD-891C9131D15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4CC76EAF-0915-4BD9-B23C-958752AC13EF}" type="pres">
      <dgm:prSet presAssocID="{C8687A32-09E9-47EC-955E-46C3ADF5EDDF}" presName="root2" presStyleCnt="0"/>
      <dgm:spPr/>
    </dgm:pt>
    <dgm:pt modelId="{1CB35B98-22E6-4EB2-A1A4-D8C500B72C4C}" type="pres">
      <dgm:prSet presAssocID="{C8687A32-09E9-47EC-955E-46C3ADF5EDDF}" presName="LevelTwoTextNode" presStyleLbl="node3" presStyleIdx="0" presStyleCnt="2" custScaleY="145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A1AB82-F8D8-4D86-9F3E-1F1EC984D632}" type="pres">
      <dgm:prSet presAssocID="{C8687A32-09E9-47EC-955E-46C3ADF5EDDF}" presName="level3hierChild" presStyleCnt="0"/>
      <dgm:spPr/>
    </dgm:pt>
    <dgm:pt modelId="{859848B1-F64A-44D4-827B-2860922FF555}" type="pres">
      <dgm:prSet presAssocID="{421BD43F-DDD4-4975-B18F-585E641271E2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7CDDBDB-9757-481B-83B3-E056B310D2F7}" type="pres">
      <dgm:prSet presAssocID="{421BD43F-DDD4-4975-B18F-585E641271E2}" presName="connTx" presStyleLbl="parChTrans1D3" presStyleIdx="1" presStyleCnt="2"/>
      <dgm:spPr/>
      <dgm:t>
        <a:bodyPr/>
        <a:lstStyle/>
        <a:p>
          <a:endParaRPr lang="en-US"/>
        </a:p>
      </dgm:t>
    </dgm:pt>
    <dgm:pt modelId="{F218F931-1B5B-49DA-AB1D-ADC203AD0EF8}" type="pres">
      <dgm:prSet presAssocID="{2DFAF8B0-FF44-4F74-989A-D54D6FAAC3C1}" presName="root2" presStyleCnt="0"/>
      <dgm:spPr/>
    </dgm:pt>
    <dgm:pt modelId="{87FEC464-0826-46F6-83D6-3AC2638A4D68}" type="pres">
      <dgm:prSet presAssocID="{2DFAF8B0-FF44-4F74-989A-D54D6FAAC3C1}" presName="LevelTwoTextNode" presStyleLbl="node3" presStyleIdx="1" presStyleCnt="2" custScaleY="144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1430FA-EB8F-4E99-9456-07D89F30ACA6}" type="pres">
      <dgm:prSet presAssocID="{2DFAF8B0-FF44-4F74-989A-D54D6FAAC3C1}" presName="level3hierChild" presStyleCnt="0"/>
      <dgm:spPr/>
    </dgm:pt>
    <dgm:pt modelId="{05BEB527-84C1-492D-8B87-4BD0F6019E36}" type="pres">
      <dgm:prSet presAssocID="{9E79CB58-1B8B-4354-9459-6BDBAC18DFD1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048F3D87-759A-4684-94BE-967184294EB8}" type="pres">
      <dgm:prSet presAssocID="{9E79CB58-1B8B-4354-9459-6BDBAC18DFD1}" presName="connTx" presStyleLbl="parChTrans1D4" presStyleIdx="0" presStyleCnt="6"/>
      <dgm:spPr/>
      <dgm:t>
        <a:bodyPr/>
        <a:lstStyle/>
        <a:p>
          <a:endParaRPr lang="en-US"/>
        </a:p>
      </dgm:t>
    </dgm:pt>
    <dgm:pt modelId="{2A0C42F3-ABE6-4DDD-81B3-002789E0043C}" type="pres">
      <dgm:prSet presAssocID="{7013B199-A247-48DC-A4A9-A679F0947696}" presName="root2" presStyleCnt="0"/>
      <dgm:spPr/>
    </dgm:pt>
    <dgm:pt modelId="{E824950A-5356-444D-9D16-A08369E8D499}" type="pres">
      <dgm:prSet presAssocID="{7013B199-A247-48DC-A4A9-A679F0947696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0B991-CCF9-4068-9FD7-C855CE1BBA0E}" type="pres">
      <dgm:prSet presAssocID="{7013B199-A247-48DC-A4A9-A679F0947696}" presName="level3hierChild" presStyleCnt="0"/>
      <dgm:spPr/>
    </dgm:pt>
    <dgm:pt modelId="{828505C9-77FD-43C2-8A79-3CFD85DB4275}" type="pres">
      <dgm:prSet presAssocID="{7888AE29-21F3-4249-8E2D-4AE49C5C1663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C1B425B9-91CE-4BD2-81A6-7E5016372915}" type="pres">
      <dgm:prSet presAssocID="{7888AE29-21F3-4249-8E2D-4AE49C5C1663}" presName="connTx" presStyleLbl="parChTrans1D4" presStyleIdx="1" presStyleCnt="6"/>
      <dgm:spPr/>
      <dgm:t>
        <a:bodyPr/>
        <a:lstStyle/>
        <a:p>
          <a:endParaRPr lang="en-US"/>
        </a:p>
      </dgm:t>
    </dgm:pt>
    <dgm:pt modelId="{E928D8DA-BE04-4798-9741-07FDAB2EAE41}" type="pres">
      <dgm:prSet presAssocID="{6501B802-2A0A-4FBE-9B7A-6F36FD3E25A7}" presName="root2" presStyleCnt="0"/>
      <dgm:spPr/>
    </dgm:pt>
    <dgm:pt modelId="{BC6B4949-BA41-4A88-80B8-6B11C3272117}" type="pres">
      <dgm:prSet presAssocID="{6501B802-2A0A-4FBE-9B7A-6F36FD3E25A7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0F2864-9BCB-47F2-8350-B8E1AB2DE511}" type="pres">
      <dgm:prSet presAssocID="{6501B802-2A0A-4FBE-9B7A-6F36FD3E25A7}" presName="level3hierChild" presStyleCnt="0"/>
      <dgm:spPr/>
    </dgm:pt>
    <dgm:pt modelId="{4BE1C3C2-B9D1-4B20-8062-FFAA9AAEE7DA}" type="pres">
      <dgm:prSet presAssocID="{8D661147-72A1-4408-A709-2533F62349C4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CF13F024-7A36-443B-9840-1FB47EE02573}" type="pres">
      <dgm:prSet presAssocID="{8D661147-72A1-4408-A709-2533F62349C4}" presName="connTx" presStyleLbl="parChTrans1D4" presStyleIdx="2" presStyleCnt="6"/>
      <dgm:spPr/>
      <dgm:t>
        <a:bodyPr/>
        <a:lstStyle/>
        <a:p>
          <a:endParaRPr lang="en-US"/>
        </a:p>
      </dgm:t>
    </dgm:pt>
    <dgm:pt modelId="{074859CF-D027-40EE-B601-122AF7FAB4D5}" type="pres">
      <dgm:prSet presAssocID="{D0EAE47A-AC7D-4778-9127-6E9C4E1F78B8}" presName="root2" presStyleCnt="0"/>
      <dgm:spPr/>
    </dgm:pt>
    <dgm:pt modelId="{E6FD8135-EC9B-4B17-A5C8-D03779DFCAE6}" type="pres">
      <dgm:prSet presAssocID="{D0EAE47A-AC7D-4778-9127-6E9C4E1F78B8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B69C4-DB2F-4FEF-8759-F064F11B0E00}" type="pres">
      <dgm:prSet presAssocID="{D0EAE47A-AC7D-4778-9127-6E9C4E1F78B8}" presName="level3hierChild" presStyleCnt="0"/>
      <dgm:spPr/>
    </dgm:pt>
    <dgm:pt modelId="{345FC1BA-CD08-4D0C-A202-0A15EA665F12}" type="pres">
      <dgm:prSet presAssocID="{72A7233A-5BD3-4809-82CC-9437747473CB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23D0329C-746C-48D4-A79A-F3129267659A}" type="pres">
      <dgm:prSet presAssocID="{72A7233A-5BD3-4809-82CC-9437747473CB}" presName="connTx" presStyleLbl="parChTrans1D4" presStyleIdx="3" presStyleCnt="6"/>
      <dgm:spPr/>
      <dgm:t>
        <a:bodyPr/>
        <a:lstStyle/>
        <a:p>
          <a:endParaRPr lang="en-US"/>
        </a:p>
      </dgm:t>
    </dgm:pt>
    <dgm:pt modelId="{97309CA6-80B7-448D-A025-1A9E91D32916}" type="pres">
      <dgm:prSet presAssocID="{A162BEA8-B9D6-42DD-8F1B-41154F655CBB}" presName="root2" presStyleCnt="0"/>
      <dgm:spPr/>
    </dgm:pt>
    <dgm:pt modelId="{B03372AC-4357-4B3B-B688-DAE7A5FE5647}" type="pres">
      <dgm:prSet presAssocID="{A162BEA8-B9D6-42DD-8F1B-41154F655CBB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D98B4-2ACE-4B0C-95A6-57564469AEA4}" type="pres">
      <dgm:prSet presAssocID="{A162BEA8-B9D6-42DD-8F1B-41154F655CBB}" presName="level3hierChild" presStyleCnt="0"/>
      <dgm:spPr/>
    </dgm:pt>
    <dgm:pt modelId="{D0A87C35-CB09-46B3-A5BB-8CAF2BECF95A}" type="pres">
      <dgm:prSet presAssocID="{6F5758A5-9CFB-4823-9A24-E20A4B52EA28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26A703CC-8E88-434C-B00E-8D3348CA597F}" type="pres">
      <dgm:prSet presAssocID="{6F5758A5-9CFB-4823-9A24-E20A4B52EA28}" presName="connTx" presStyleLbl="parChTrans1D4" presStyleIdx="4" presStyleCnt="6"/>
      <dgm:spPr/>
      <dgm:t>
        <a:bodyPr/>
        <a:lstStyle/>
        <a:p>
          <a:endParaRPr lang="en-US"/>
        </a:p>
      </dgm:t>
    </dgm:pt>
    <dgm:pt modelId="{5D2ED42B-8981-49EB-B8DE-A4C89CC31FB0}" type="pres">
      <dgm:prSet presAssocID="{EFEBE3D7-B084-4849-ADB2-68AEFD4539AE}" presName="root2" presStyleCnt="0"/>
      <dgm:spPr/>
    </dgm:pt>
    <dgm:pt modelId="{54B3A6CB-3B94-4253-8DED-2A5F4C6FFC85}" type="pres">
      <dgm:prSet presAssocID="{EFEBE3D7-B084-4849-ADB2-68AEFD4539AE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816C1A-E66E-4B20-B6D7-4F193069A50B}" type="pres">
      <dgm:prSet presAssocID="{EFEBE3D7-B084-4849-ADB2-68AEFD4539AE}" presName="level3hierChild" presStyleCnt="0"/>
      <dgm:spPr/>
    </dgm:pt>
    <dgm:pt modelId="{46A62195-AD39-41D9-AE5D-F254C6D6650D}" type="pres">
      <dgm:prSet presAssocID="{6059B711-D524-42EF-BB2E-803CAF2A9EDD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945EE739-2332-4636-A4A0-F486F053823D}" type="pres">
      <dgm:prSet presAssocID="{6059B711-D524-42EF-BB2E-803CAF2A9EDD}" presName="connTx" presStyleLbl="parChTrans1D4" presStyleIdx="5" presStyleCnt="6"/>
      <dgm:spPr/>
      <dgm:t>
        <a:bodyPr/>
        <a:lstStyle/>
        <a:p>
          <a:endParaRPr lang="en-US"/>
        </a:p>
      </dgm:t>
    </dgm:pt>
    <dgm:pt modelId="{501E9C7D-F312-42A3-A551-DF81805D2144}" type="pres">
      <dgm:prSet presAssocID="{D58D8A31-080A-4673-8A4F-A578731C2370}" presName="root2" presStyleCnt="0"/>
      <dgm:spPr/>
    </dgm:pt>
    <dgm:pt modelId="{8C596541-99F9-4DA7-A767-2BD5FAD6551F}" type="pres">
      <dgm:prSet presAssocID="{D58D8A31-080A-4673-8A4F-A578731C237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B2447-E806-4B07-AC2F-DFBEA6DC1374}" type="pres">
      <dgm:prSet presAssocID="{D58D8A31-080A-4673-8A4F-A578731C2370}" presName="level3hierChild" presStyleCnt="0"/>
      <dgm:spPr/>
    </dgm:pt>
  </dgm:ptLst>
  <dgm:cxnLst>
    <dgm:cxn modelId="{FB835769-A9CC-4051-B823-766B481B1465}" type="presOf" srcId="{D58D8A31-080A-4673-8A4F-A578731C2370}" destId="{8C596541-99F9-4DA7-A767-2BD5FAD6551F}" srcOrd="0" destOrd="0" presId="urn:microsoft.com/office/officeart/2005/8/layout/hierarchy2"/>
    <dgm:cxn modelId="{AF85DE89-7EE0-40AA-8112-FFF56E0CE2F0}" type="presOf" srcId="{6F5758A5-9CFB-4823-9A24-E20A4B52EA28}" destId="{26A703CC-8E88-434C-B00E-8D3348CA597F}" srcOrd="1" destOrd="0" presId="urn:microsoft.com/office/officeart/2005/8/layout/hierarchy2"/>
    <dgm:cxn modelId="{71734C6A-6768-419F-B24B-99EB77371268}" type="presOf" srcId="{EF28908D-46C8-4E59-B043-B12FB2EF5290}" destId="{7C2A8C0C-734E-417D-8DA0-B7873674733C}" srcOrd="0" destOrd="0" presId="urn:microsoft.com/office/officeart/2005/8/layout/hierarchy2"/>
    <dgm:cxn modelId="{AE499045-8F55-4717-86AC-CD31F59DC53E}" type="presOf" srcId="{6F5758A5-9CFB-4823-9A24-E20A4B52EA28}" destId="{D0A87C35-CB09-46B3-A5BB-8CAF2BECF95A}" srcOrd="0" destOrd="0" presId="urn:microsoft.com/office/officeart/2005/8/layout/hierarchy2"/>
    <dgm:cxn modelId="{62ACF86E-8167-4BBD-A9E9-09B886C98848}" type="presOf" srcId="{421BD43F-DDD4-4975-B18F-585E641271E2}" destId="{67CDDBDB-9757-481B-83B3-E056B310D2F7}" srcOrd="1" destOrd="0" presId="urn:microsoft.com/office/officeart/2005/8/layout/hierarchy2"/>
    <dgm:cxn modelId="{AC210FAE-BF38-4476-8E08-0A615E368D27}" type="presOf" srcId="{D0EAE47A-AC7D-4778-9127-6E9C4E1F78B8}" destId="{E6FD8135-EC9B-4B17-A5C8-D03779DFCAE6}" srcOrd="0" destOrd="0" presId="urn:microsoft.com/office/officeart/2005/8/layout/hierarchy2"/>
    <dgm:cxn modelId="{18B3A2C9-3C0E-4DAA-B946-24BF9DD01381}" type="presOf" srcId="{1A3F0CD6-29FA-4E9B-B0F0-BB91A4996CB0}" destId="{1779172C-7E2F-453B-9C80-08813312C218}" srcOrd="1" destOrd="0" presId="urn:microsoft.com/office/officeart/2005/8/layout/hierarchy2"/>
    <dgm:cxn modelId="{E58D7476-AA39-4629-946B-DBAD7B32C38C}" type="presOf" srcId="{A162BEA8-B9D6-42DD-8F1B-41154F655CBB}" destId="{B03372AC-4357-4B3B-B688-DAE7A5FE5647}" srcOrd="0" destOrd="0" presId="urn:microsoft.com/office/officeart/2005/8/layout/hierarchy2"/>
    <dgm:cxn modelId="{B747A987-56F5-45AB-AAE9-A4238C15AB44}" type="presOf" srcId="{BDC14B1B-F37B-4204-B3DD-891C9131D15F}" destId="{B4C5D0B4-C642-4783-BD92-22837DCD646C}" srcOrd="1" destOrd="0" presId="urn:microsoft.com/office/officeart/2005/8/layout/hierarchy2"/>
    <dgm:cxn modelId="{582C1B7F-8876-4A2F-9EC9-D472B278CF40}" srcId="{6A06F721-DDCD-4E6A-99EB-7F4FE16EC42B}" destId="{2DFAF8B0-FF44-4F74-989A-D54D6FAAC3C1}" srcOrd="1" destOrd="0" parTransId="{421BD43F-DDD4-4975-B18F-585E641271E2}" sibTransId="{CB7E219C-BFD9-4E80-A7CF-B7EB9F0CFA54}"/>
    <dgm:cxn modelId="{5554BFAD-D980-4D2D-8ADC-FB850D06A7F5}" type="presOf" srcId="{57F8DEA0-C509-4161-A81B-568EA7A633C9}" destId="{606E0917-6AA7-484F-8878-7B6825B4CBF2}" srcOrd="1" destOrd="0" presId="urn:microsoft.com/office/officeart/2005/8/layout/hierarchy2"/>
    <dgm:cxn modelId="{2857E7D3-2A24-4D0A-BD3D-8BC0AB8882F1}" type="presOf" srcId="{6059B711-D524-42EF-BB2E-803CAF2A9EDD}" destId="{945EE739-2332-4636-A4A0-F486F053823D}" srcOrd="1" destOrd="0" presId="urn:microsoft.com/office/officeart/2005/8/layout/hierarchy2"/>
    <dgm:cxn modelId="{2B87DAA3-FE20-44AF-AB10-A6B282FBA10A}" type="presOf" srcId="{B95D70C6-4B71-4ABA-A5D3-DB02192E757B}" destId="{465E2181-B8DD-4A43-8EAA-7D88F93B85BE}" srcOrd="0" destOrd="0" presId="urn:microsoft.com/office/officeart/2005/8/layout/hierarchy2"/>
    <dgm:cxn modelId="{33375DE9-FBDE-489D-A291-D77D35CB3146}" srcId="{6501B802-2A0A-4FBE-9B7A-6F36FD3E25A7}" destId="{D0EAE47A-AC7D-4778-9127-6E9C4E1F78B8}" srcOrd="0" destOrd="0" parTransId="{8D661147-72A1-4408-A709-2533F62349C4}" sibTransId="{499FF178-F1C8-48AE-B797-7C20FFE7769E}"/>
    <dgm:cxn modelId="{6DEE1D37-A8AF-4E37-99FF-53F568BB75FC}" type="presOf" srcId="{6059B711-D524-42EF-BB2E-803CAF2A9EDD}" destId="{46A62195-AD39-41D9-AE5D-F254C6D6650D}" srcOrd="0" destOrd="0" presId="urn:microsoft.com/office/officeart/2005/8/layout/hierarchy2"/>
    <dgm:cxn modelId="{DD6A5831-D72C-4E52-86F7-84485AFE8194}" type="presOf" srcId="{421BD43F-DDD4-4975-B18F-585E641271E2}" destId="{859848B1-F64A-44D4-827B-2860922FF555}" srcOrd="0" destOrd="0" presId="urn:microsoft.com/office/officeart/2005/8/layout/hierarchy2"/>
    <dgm:cxn modelId="{6F53FF24-917F-4E08-BFE5-9EAC5AC829AB}" type="presOf" srcId="{7888AE29-21F3-4249-8E2D-4AE49C5C1663}" destId="{C1B425B9-91CE-4BD2-81A6-7E5016372915}" srcOrd="1" destOrd="0" presId="urn:microsoft.com/office/officeart/2005/8/layout/hierarchy2"/>
    <dgm:cxn modelId="{A05B7675-63D0-4DA8-A56B-59967795AA12}" type="presOf" srcId="{72A7233A-5BD3-4809-82CC-9437747473CB}" destId="{23D0329C-746C-48D4-A79A-F3129267659A}" srcOrd="1" destOrd="0" presId="urn:microsoft.com/office/officeart/2005/8/layout/hierarchy2"/>
    <dgm:cxn modelId="{FE83668F-C67D-4304-86C2-A10C18EFE6E1}" srcId="{6501B802-2A0A-4FBE-9B7A-6F36FD3E25A7}" destId="{A162BEA8-B9D6-42DD-8F1B-41154F655CBB}" srcOrd="1" destOrd="0" parTransId="{72A7233A-5BD3-4809-82CC-9437747473CB}" sibTransId="{7F87EAC1-7560-4E69-A25C-78D4F270D5F2}"/>
    <dgm:cxn modelId="{1DF43AEF-6F4E-4122-A91E-A970E4A225B9}" type="presOf" srcId="{2DFAF8B0-FF44-4F74-989A-D54D6FAAC3C1}" destId="{87FEC464-0826-46F6-83D6-3AC2638A4D68}" srcOrd="0" destOrd="0" presId="urn:microsoft.com/office/officeart/2005/8/layout/hierarchy2"/>
    <dgm:cxn modelId="{DE2E32EF-9A2B-4105-ACDE-1B81D58E74B6}" srcId="{2DFAF8B0-FF44-4F74-989A-D54D6FAAC3C1}" destId="{7013B199-A247-48DC-A4A9-A679F0947696}" srcOrd="0" destOrd="0" parTransId="{9E79CB58-1B8B-4354-9459-6BDBAC18DFD1}" sibTransId="{5ACD08BB-D4F8-474A-80B5-6FC85D6A591C}"/>
    <dgm:cxn modelId="{0CDAC3E3-A6EF-4451-A093-D67055DA73B9}" type="presOf" srcId="{6A06F721-DDCD-4E6A-99EB-7F4FE16EC42B}" destId="{74227D56-B7B8-4059-B7DF-39DD9CA324E0}" srcOrd="0" destOrd="0" presId="urn:microsoft.com/office/officeart/2005/8/layout/hierarchy2"/>
    <dgm:cxn modelId="{045025A0-4EAE-4B8E-8148-28BAEA4269B1}" type="presOf" srcId="{1A3F0CD6-29FA-4E9B-B0F0-BB91A4996CB0}" destId="{E0808576-DA22-4677-B06E-A84707ECAFD3}" srcOrd="0" destOrd="0" presId="urn:microsoft.com/office/officeart/2005/8/layout/hierarchy2"/>
    <dgm:cxn modelId="{8D83A363-C037-4E2A-AB44-D1553DB05384}" srcId="{EF28908D-46C8-4E59-B043-B12FB2EF5290}" destId="{6A06F721-DDCD-4E6A-99EB-7F4FE16EC42B}" srcOrd="1" destOrd="0" parTransId="{57F8DEA0-C509-4161-A81B-568EA7A633C9}" sibTransId="{1E87AB46-4FF4-4D21-BC0E-730456FA5222}"/>
    <dgm:cxn modelId="{6CC1CC22-B726-41BA-822F-250B9398C505}" type="presOf" srcId="{EFEBE3D7-B084-4849-ADB2-68AEFD4539AE}" destId="{54B3A6CB-3B94-4253-8DED-2A5F4C6FFC85}" srcOrd="0" destOrd="0" presId="urn:microsoft.com/office/officeart/2005/8/layout/hierarchy2"/>
    <dgm:cxn modelId="{0CC8C010-CB32-4C12-BC7E-FCD4CC3132BA}" type="presOf" srcId="{7013B199-A247-48DC-A4A9-A679F0947696}" destId="{E824950A-5356-444D-9D16-A08369E8D499}" srcOrd="0" destOrd="0" presId="urn:microsoft.com/office/officeart/2005/8/layout/hierarchy2"/>
    <dgm:cxn modelId="{A9BF51AA-497E-4DC5-88A0-9781D869FBC7}" srcId="{2DFAF8B0-FF44-4F74-989A-D54D6FAAC3C1}" destId="{6501B802-2A0A-4FBE-9B7A-6F36FD3E25A7}" srcOrd="1" destOrd="0" parTransId="{7888AE29-21F3-4249-8E2D-4AE49C5C1663}" sibTransId="{E4CD307C-D595-4038-B06D-F520D18DFA82}"/>
    <dgm:cxn modelId="{9DC0BC70-105C-484D-8662-B1246118444E}" srcId="{A162BEA8-B9D6-42DD-8F1B-41154F655CBB}" destId="{D58D8A31-080A-4673-8A4F-A578731C2370}" srcOrd="1" destOrd="0" parTransId="{6059B711-D524-42EF-BB2E-803CAF2A9EDD}" sibTransId="{B96EC198-7147-471C-AFFE-72DEBD23A503}"/>
    <dgm:cxn modelId="{14085872-7C05-4B1A-9ABD-A60C69810EC9}" type="presOf" srcId="{8D661147-72A1-4408-A709-2533F62349C4}" destId="{4BE1C3C2-B9D1-4B20-8062-FFAA9AAEE7DA}" srcOrd="0" destOrd="0" presId="urn:microsoft.com/office/officeart/2005/8/layout/hierarchy2"/>
    <dgm:cxn modelId="{F8406716-C9BA-4BEF-AAD0-DE9C28C90484}" srcId="{6A06F721-DDCD-4E6A-99EB-7F4FE16EC42B}" destId="{C8687A32-09E9-47EC-955E-46C3ADF5EDDF}" srcOrd="0" destOrd="0" parTransId="{BDC14B1B-F37B-4204-B3DD-891C9131D15F}" sibTransId="{7F991C3A-F7AE-48A0-BEDF-4CF6BFD65F9F}"/>
    <dgm:cxn modelId="{36901E53-2E53-4C85-9DC1-C239DAEE329F}" type="presOf" srcId="{8D661147-72A1-4408-A709-2533F62349C4}" destId="{CF13F024-7A36-443B-9840-1FB47EE02573}" srcOrd="1" destOrd="0" presId="urn:microsoft.com/office/officeart/2005/8/layout/hierarchy2"/>
    <dgm:cxn modelId="{AB4DB062-6AD0-4BF9-897B-0E482181FFC1}" srcId="{B95D70C6-4B71-4ABA-A5D3-DB02192E757B}" destId="{EF28908D-46C8-4E59-B043-B12FB2EF5290}" srcOrd="0" destOrd="0" parTransId="{0F298E5F-F6A6-4075-A011-28C303BBE2CD}" sibTransId="{7BE1D13C-E1DA-4752-BC4D-5A27207F7880}"/>
    <dgm:cxn modelId="{ACFE26B4-BF79-497F-B873-58A7E02F3CB7}" type="presOf" srcId="{57F8DEA0-C509-4161-A81B-568EA7A633C9}" destId="{D62A0202-2A71-4FEF-8EC3-82B7089F3489}" srcOrd="0" destOrd="0" presId="urn:microsoft.com/office/officeart/2005/8/layout/hierarchy2"/>
    <dgm:cxn modelId="{863732FC-503A-4D26-B56B-904D18A0483D}" type="presOf" srcId="{72A7233A-5BD3-4809-82CC-9437747473CB}" destId="{345FC1BA-CD08-4D0C-A202-0A15EA665F12}" srcOrd="0" destOrd="0" presId="urn:microsoft.com/office/officeart/2005/8/layout/hierarchy2"/>
    <dgm:cxn modelId="{492B7FDC-51F6-40E8-A193-F226AE7DE57F}" type="presOf" srcId="{6501B802-2A0A-4FBE-9B7A-6F36FD3E25A7}" destId="{BC6B4949-BA41-4A88-80B8-6B11C3272117}" srcOrd="0" destOrd="0" presId="urn:microsoft.com/office/officeart/2005/8/layout/hierarchy2"/>
    <dgm:cxn modelId="{482EE3BD-806D-47DF-9752-0E7BA6CA296E}" type="presOf" srcId="{7888AE29-21F3-4249-8E2D-4AE49C5C1663}" destId="{828505C9-77FD-43C2-8A79-3CFD85DB4275}" srcOrd="0" destOrd="0" presId="urn:microsoft.com/office/officeart/2005/8/layout/hierarchy2"/>
    <dgm:cxn modelId="{D59B6D12-06D2-4A83-B843-7A1F67AA481B}" type="presOf" srcId="{9E79CB58-1B8B-4354-9459-6BDBAC18DFD1}" destId="{048F3D87-759A-4684-94BE-967184294EB8}" srcOrd="1" destOrd="0" presId="urn:microsoft.com/office/officeart/2005/8/layout/hierarchy2"/>
    <dgm:cxn modelId="{3F27862C-C8A0-4DFB-BDD9-CE0D9D8239F1}" type="presOf" srcId="{C8687A32-09E9-47EC-955E-46C3ADF5EDDF}" destId="{1CB35B98-22E6-4EB2-A1A4-D8C500B72C4C}" srcOrd="0" destOrd="0" presId="urn:microsoft.com/office/officeart/2005/8/layout/hierarchy2"/>
    <dgm:cxn modelId="{E078D69D-6083-41F1-862F-AE6F0338B9FA}" type="presOf" srcId="{62F2A54E-B24B-4869-AE8D-8539B0D3B9AC}" destId="{F24A2C00-9A87-4611-BB0A-D257ADE3843B}" srcOrd="0" destOrd="0" presId="urn:microsoft.com/office/officeart/2005/8/layout/hierarchy2"/>
    <dgm:cxn modelId="{11A9FDA1-ED5F-4EAB-8C66-8BFCD8C170AF}" srcId="{A162BEA8-B9D6-42DD-8F1B-41154F655CBB}" destId="{EFEBE3D7-B084-4849-ADB2-68AEFD4539AE}" srcOrd="0" destOrd="0" parTransId="{6F5758A5-9CFB-4823-9A24-E20A4B52EA28}" sibTransId="{D732DF65-7516-4766-8D8F-5F5E6DFD1DD9}"/>
    <dgm:cxn modelId="{367E3A4E-ECA6-47C0-AAF2-18FE416A569D}" type="presOf" srcId="{BDC14B1B-F37B-4204-B3DD-891C9131D15F}" destId="{3BE82532-63B2-4A7C-8CDB-BD015074731A}" srcOrd="0" destOrd="0" presId="urn:microsoft.com/office/officeart/2005/8/layout/hierarchy2"/>
    <dgm:cxn modelId="{C3F837B3-4C93-4A14-93A0-68065AC11F79}" srcId="{EF28908D-46C8-4E59-B043-B12FB2EF5290}" destId="{62F2A54E-B24B-4869-AE8D-8539B0D3B9AC}" srcOrd="0" destOrd="0" parTransId="{1A3F0CD6-29FA-4E9B-B0F0-BB91A4996CB0}" sibTransId="{C750184D-86A0-4314-A7F2-A6436AFF8D10}"/>
    <dgm:cxn modelId="{355CBA32-54F2-4A1F-BF0F-C7E4027B93CB}" type="presOf" srcId="{9E79CB58-1B8B-4354-9459-6BDBAC18DFD1}" destId="{05BEB527-84C1-492D-8B87-4BD0F6019E36}" srcOrd="0" destOrd="0" presId="urn:microsoft.com/office/officeart/2005/8/layout/hierarchy2"/>
    <dgm:cxn modelId="{18B99A42-7E32-467E-A115-1E61C4241268}" type="presParOf" srcId="{465E2181-B8DD-4A43-8EAA-7D88F93B85BE}" destId="{E17F4DD6-D338-4EFD-BDF5-C1F3AF7B22F3}" srcOrd="0" destOrd="0" presId="urn:microsoft.com/office/officeart/2005/8/layout/hierarchy2"/>
    <dgm:cxn modelId="{86B3C459-E9CA-4AAB-A31F-441BB6BF3BE1}" type="presParOf" srcId="{E17F4DD6-D338-4EFD-BDF5-C1F3AF7B22F3}" destId="{7C2A8C0C-734E-417D-8DA0-B7873674733C}" srcOrd="0" destOrd="0" presId="urn:microsoft.com/office/officeart/2005/8/layout/hierarchy2"/>
    <dgm:cxn modelId="{B3CF256E-4AB4-4242-8BFF-D984999FFC7D}" type="presParOf" srcId="{E17F4DD6-D338-4EFD-BDF5-C1F3AF7B22F3}" destId="{7AEF1112-46AE-4118-8E47-AEBE3A24F9B8}" srcOrd="1" destOrd="0" presId="urn:microsoft.com/office/officeart/2005/8/layout/hierarchy2"/>
    <dgm:cxn modelId="{7FF797C7-9AA0-4BBE-B89D-2FAA3DC36EA9}" type="presParOf" srcId="{7AEF1112-46AE-4118-8E47-AEBE3A24F9B8}" destId="{E0808576-DA22-4677-B06E-A84707ECAFD3}" srcOrd="0" destOrd="0" presId="urn:microsoft.com/office/officeart/2005/8/layout/hierarchy2"/>
    <dgm:cxn modelId="{2C836337-66BA-4FA5-B2BB-B29ED9FCFA8B}" type="presParOf" srcId="{E0808576-DA22-4677-B06E-A84707ECAFD3}" destId="{1779172C-7E2F-453B-9C80-08813312C218}" srcOrd="0" destOrd="0" presId="urn:microsoft.com/office/officeart/2005/8/layout/hierarchy2"/>
    <dgm:cxn modelId="{F6D37C36-798A-424B-8308-A8D707AA035F}" type="presParOf" srcId="{7AEF1112-46AE-4118-8E47-AEBE3A24F9B8}" destId="{D082B67E-1596-46B2-9DA8-120252EDD967}" srcOrd="1" destOrd="0" presId="urn:microsoft.com/office/officeart/2005/8/layout/hierarchy2"/>
    <dgm:cxn modelId="{BA93D42E-CB84-4635-8DAB-A8B999E9E758}" type="presParOf" srcId="{D082B67E-1596-46B2-9DA8-120252EDD967}" destId="{F24A2C00-9A87-4611-BB0A-D257ADE3843B}" srcOrd="0" destOrd="0" presId="urn:microsoft.com/office/officeart/2005/8/layout/hierarchy2"/>
    <dgm:cxn modelId="{6DC54C72-806E-44A6-93EA-595688FC7644}" type="presParOf" srcId="{D082B67E-1596-46B2-9DA8-120252EDD967}" destId="{E76168D4-5002-481E-8E2E-B287B155002A}" srcOrd="1" destOrd="0" presId="urn:microsoft.com/office/officeart/2005/8/layout/hierarchy2"/>
    <dgm:cxn modelId="{FA0ED7AA-04F2-4042-A978-D8D763179A73}" type="presParOf" srcId="{7AEF1112-46AE-4118-8E47-AEBE3A24F9B8}" destId="{D62A0202-2A71-4FEF-8EC3-82B7089F3489}" srcOrd="2" destOrd="0" presId="urn:microsoft.com/office/officeart/2005/8/layout/hierarchy2"/>
    <dgm:cxn modelId="{E97E944A-A39B-4F1D-8BC7-DE0DB75C73D0}" type="presParOf" srcId="{D62A0202-2A71-4FEF-8EC3-82B7089F3489}" destId="{606E0917-6AA7-484F-8878-7B6825B4CBF2}" srcOrd="0" destOrd="0" presId="urn:microsoft.com/office/officeart/2005/8/layout/hierarchy2"/>
    <dgm:cxn modelId="{59487424-0A1B-439E-813D-A84B6519F72F}" type="presParOf" srcId="{7AEF1112-46AE-4118-8E47-AEBE3A24F9B8}" destId="{D1A1872D-547F-435A-A233-25EC67FDB3E4}" srcOrd="3" destOrd="0" presId="urn:microsoft.com/office/officeart/2005/8/layout/hierarchy2"/>
    <dgm:cxn modelId="{5E60547C-4FF6-4B09-BCC6-A08751B34277}" type="presParOf" srcId="{D1A1872D-547F-435A-A233-25EC67FDB3E4}" destId="{74227D56-B7B8-4059-B7DF-39DD9CA324E0}" srcOrd="0" destOrd="0" presId="urn:microsoft.com/office/officeart/2005/8/layout/hierarchy2"/>
    <dgm:cxn modelId="{D2A7C0F9-A02B-4101-8AA2-3C59686355E1}" type="presParOf" srcId="{D1A1872D-547F-435A-A233-25EC67FDB3E4}" destId="{5F47A769-C1F9-4B24-AB84-7351B3C69B55}" srcOrd="1" destOrd="0" presId="urn:microsoft.com/office/officeart/2005/8/layout/hierarchy2"/>
    <dgm:cxn modelId="{ACDC6E75-D2E4-4F93-ACC9-5D6E34CDA5D2}" type="presParOf" srcId="{5F47A769-C1F9-4B24-AB84-7351B3C69B55}" destId="{3BE82532-63B2-4A7C-8CDB-BD015074731A}" srcOrd="0" destOrd="0" presId="urn:microsoft.com/office/officeart/2005/8/layout/hierarchy2"/>
    <dgm:cxn modelId="{46CF7550-984D-4B00-8CEA-FD71F1256A9E}" type="presParOf" srcId="{3BE82532-63B2-4A7C-8CDB-BD015074731A}" destId="{B4C5D0B4-C642-4783-BD92-22837DCD646C}" srcOrd="0" destOrd="0" presId="urn:microsoft.com/office/officeart/2005/8/layout/hierarchy2"/>
    <dgm:cxn modelId="{5972430A-4342-40D6-BF9C-2B2BCF0CA91F}" type="presParOf" srcId="{5F47A769-C1F9-4B24-AB84-7351B3C69B55}" destId="{4CC76EAF-0915-4BD9-B23C-958752AC13EF}" srcOrd="1" destOrd="0" presId="urn:microsoft.com/office/officeart/2005/8/layout/hierarchy2"/>
    <dgm:cxn modelId="{D829B769-79A3-42AB-A004-B57F72398455}" type="presParOf" srcId="{4CC76EAF-0915-4BD9-B23C-958752AC13EF}" destId="{1CB35B98-22E6-4EB2-A1A4-D8C500B72C4C}" srcOrd="0" destOrd="0" presId="urn:microsoft.com/office/officeart/2005/8/layout/hierarchy2"/>
    <dgm:cxn modelId="{8623C306-EA6D-42BD-82D0-A792487E07BC}" type="presParOf" srcId="{4CC76EAF-0915-4BD9-B23C-958752AC13EF}" destId="{F1A1AB82-F8D8-4D86-9F3E-1F1EC984D632}" srcOrd="1" destOrd="0" presId="urn:microsoft.com/office/officeart/2005/8/layout/hierarchy2"/>
    <dgm:cxn modelId="{AA4242E7-37F5-498A-ABB4-1D8AB452A257}" type="presParOf" srcId="{5F47A769-C1F9-4B24-AB84-7351B3C69B55}" destId="{859848B1-F64A-44D4-827B-2860922FF555}" srcOrd="2" destOrd="0" presId="urn:microsoft.com/office/officeart/2005/8/layout/hierarchy2"/>
    <dgm:cxn modelId="{5E583D7B-FA39-451E-8725-84B6822DF1AF}" type="presParOf" srcId="{859848B1-F64A-44D4-827B-2860922FF555}" destId="{67CDDBDB-9757-481B-83B3-E056B310D2F7}" srcOrd="0" destOrd="0" presId="urn:microsoft.com/office/officeart/2005/8/layout/hierarchy2"/>
    <dgm:cxn modelId="{FE847285-42A3-42CE-9A6B-411DE08D98E4}" type="presParOf" srcId="{5F47A769-C1F9-4B24-AB84-7351B3C69B55}" destId="{F218F931-1B5B-49DA-AB1D-ADC203AD0EF8}" srcOrd="3" destOrd="0" presId="urn:microsoft.com/office/officeart/2005/8/layout/hierarchy2"/>
    <dgm:cxn modelId="{B6809041-33D0-48DB-AAF5-CE9F95E38B99}" type="presParOf" srcId="{F218F931-1B5B-49DA-AB1D-ADC203AD0EF8}" destId="{87FEC464-0826-46F6-83D6-3AC2638A4D68}" srcOrd="0" destOrd="0" presId="urn:microsoft.com/office/officeart/2005/8/layout/hierarchy2"/>
    <dgm:cxn modelId="{E9651F3A-C4F2-4F8C-BA1F-EC3B97150D1B}" type="presParOf" srcId="{F218F931-1B5B-49DA-AB1D-ADC203AD0EF8}" destId="{571430FA-EB8F-4E99-9456-07D89F30ACA6}" srcOrd="1" destOrd="0" presId="urn:microsoft.com/office/officeart/2005/8/layout/hierarchy2"/>
    <dgm:cxn modelId="{6C73FF3D-334B-4C4B-897C-84242D72D8E3}" type="presParOf" srcId="{571430FA-EB8F-4E99-9456-07D89F30ACA6}" destId="{05BEB527-84C1-492D-8B87-4BD0F6019E36}" srcOrd="0" destOrd="0" presId="urn:microsoft.com/office/officeart/2005/8/layout/hierarchy2"/>
    <dgm:cxn modelId="{5DE17583-B649-47BA-9C10-928D410ABB66}" type="presParOf" srcId="{05BEB527-84C1-492D-8B87-4BD0F6019E36}" destId="{048F3D87-759A-4684-94BE-967184294EB8}" srcOrd="0" destOrd="0" presId="urn:microsoft.com/office/officeart/2005/8/layout/hierarchy2"/>
    <dgm:cxn modelId="{7C738662-1C2A-42E3-A319-8AF32EC44983}" type="presParOf" srcId="{571430FA-EB8F-4E99-9456-07D89F30ACA6}" destId="{2A0C42F3-ABE6-4DDD-81B3-002789E0043C}" srcOrd="1" destOrd="0" presId="urn:microsoft.com/office/officeart/2005/8/layout/hierarchy2"/>
    <dgm:cxn modelId="{E4A28ECE-CDF3-4294-BA66-B07E31231E4D}" type="presParOf" srcId="{2A0C42F3-ABE6-4DDD-81B3-002789E0043C}" destId="{E824950A-5356-444D-9D16-A08369E8D499}" srcOrd="0" destOrd="0" presId="urn:microsoft.com/office/officeart/2005/8/layout/hierarchy2"/>
    <dgm:cxn modelId="{081AB7E7-9C76-4C66-927D-BA768817ADDB}" type="presParOf" srcId="{2A0C42F3-ABE6-4DDD-81B3-002789E0043C}" destId="{71A0B991-CCF9-4068-9FD7-C855CE1BBA0E}" srcOrd="1" destOrd="0" presId="urn:microsoft.com/office/officeart/2005/8/layout/hierarchy2"/>
    <dgm:cxn modelId="{DA5010C4-C716-4AC9-ADDE-5F97E3F3F187}" type="presParOf" srcId="{571430FA-EB8F-4E99-9456-07D89F30ACA6}" destId="{828505C9-77FD-43C2-8A79-3CFD85DB4275}" srcOrd="2" destOrd="0" presId="urn:microsoft.com/office/officeart/2005/8/layout/hierarchy2"/>
    <dgm:cxn modelId="{17E469DA-BF74-4406-A30A-E687135FCD2A}" type="presParOf" srcId="{828505C9-77FD-43C2-8A79-3CFD85DB4275}" destId="{C1B425B9-91CE-4BD2-81A6-7E5016372915}" srcOrd="0" destOrd="0" presId="urn:microsoft.com/office/officeart/2005/8/layout/hierarchy2"/>
    <dgm:cxn modelId="{C0337AB5-1F6B-4D35-BF47-C51544203A14}" type="presParOf" srcId="{571430FA-EB8F-4E99-9456-07D89F30ACA6}" destId="{E928D8DA-BE04-4798-9741-07FDAB2EAE41}" srcOrd="3" destOrd="0" presId="urn:microsoft.com/office/officeart/2005/8/layout/hierarchy2"/>
    <dgm:cxn modelId="{29220E2E-3485-4F0C-9308-0F0387B6782E}" type="presParOf" srcId="{E928D8DA-BE04-4798-9741-07FDAB2EAE41}" destId="{BC6B4949-BA41-4A88-80B8-6B11C3272117}" srcOrd="0" destOrd="0" presId="urn:microsoft.com/office/officeart/2005/8/layout/hierarchy2"/>
    <dgm:cxn modelId="{0DBA1204-E05B-4B45-A024-A38FCABBB247}" type="presParOf" srcId="{E928D8DA-BE04-4798-9741-07FDAB2EAE41}" destId="{0C0F2864-9BCB-47F2-8350-B8E1AB2DE511}" srcOrd="1" destOrd="0" presId="urn:microsoft.com/office/officeart/2005/8/layout/hierarchy2"/>
    <dgm:cxn modelId="{D627C994-8915-4C59-A635-BBD3DE9FA276}" type="presParOf" srcId="{0C0F2864-9BCB-47F2-8350-B8E1AB2DE511}" destId="{4BE1C3C2-B9D1-4B20-8062-FFAA9AAEE7DA}" srcOrd="0" destOrd="0" presId="urn:microsoft.com/office/officeart/2005/8/layout/hierarchy2"/>
    <dgm:cxn modelId="{4D0AAA72-EA0C-49FD-AB9C-A7B71B98A97E}" type="presParOf" srcId="{4BE1C3C2-B9D1-4B20-8062-FFAA9AAEE7DA}" destId="{CF13F024-7A36-443B-9840-1FB47EE02573}" srcOrd="0" destOrd="0" presId="urn:microsoft.com/office/officeart/2005/8/layout/hierarchy2"/>
    <dgm:cxn modelId="{231875A4-A405-4973-84C7-B4AEB323C3AE}" type="presParOf" srcId="{0C0F2864-9BCB-47F2-8350-B8E1AB2DE511}" destId="{074859CF-D027-40EE-B601-122AF7FAB4D5}" srcOrd="1" destOrd="0" presId="urn:microsoft.com/office/officeart/2005/8/layout/hierarchy2"/>
    <dgm:cxn modelId="{7BA87DCF-BC1C-4B7F-9AF4-823A6220598F}" type="presParOf" srcId="{074859CF-D027-40EE-B601-122AF7FAB4D5}" destId="{E6FD8135-EC9B-4B17-A5C8-D03779DFCAE6}" srcOrd="0" destOrd="0" presId="urn:microsoft.com/office/officeart/2005/8/layout/hierarchy2"/>
    <dgm:cxn modelId="{757D5AA1-FD75-478C-9985-9EE7D37D2AB5}" type="presParOf" srcId="{074859CF-D027-40EE-B601-122AF7FAB4D5}" destId="{334B69C4-DB2F-4FEF-8759-F064F11B0E00}" srcOrd="1" destOrd="0" presId="urn:microsoft.com/office/officeart/2005/8/layout/hierarchy2"/>
    <dgm:cxn modelId="{674916EE-8CAB-49CB-8598-C3E72B1D0148}" type="presParOf" srcId="{0C0F2864-9BCB-47F2-8350-B8E1AB2DE511}" destId="{345FC1BA-CD08-4D0C-A202-0A15EA665F12}" srcOrd="2" destOrd="0" presId="urn:microsoft.com/office/officeart/2005/8/layout/hierarchy2"/>
    <dgm:cxn modelId="{E826D774-2191-4351-BCDB-575F2AA48F32}" type="presParOf" srcId="{345FC1BA-CD08-4D0C-A202-0A15EA665F12}" destId="{23D0329C-746C-48D4-A79A-F3129267659A}" srcOrd="0" destOrd="0" presId="urn:microsoft.com/office/officeart/2005/8/layout/hierarchy2"/>
    <dgm:cxn modelId="{4447BCF8-D172-41D1-8467-C99AC6BA3A3F}" type="presParOf" srcId="{0C0F2864-9BCB-47F2-8350-B8E1AB2DE511}" destId="{97309CA6-80B7-448D-A025-1A9E91D32916}" srcOrd="3" destOrd="0" presId="urn:microsoft.com/office/officeart/2005/8/layout/hierarchy2"/>
    <dgm:cxn modelId="{AEF244FA-1DA9-4D30-8781-91A1B5E20C95}" type="presParOf" srcId="{97309CA6-80B7-448D-A025-1A9E91D32916}" destId="{B03372AC-4357-4B3B-B688-DAE7A5FE5647}" srcOrd="0" destOrd="0" presId="urn:microsoft.com/office/officeart/2005/8/layout/hierarchy2"/>
    <dgm:cxn modelId="{A56FC5BE-0DF7-4F77-807C-64D6A5737228}" type="presParOf" srcId="{97309CA6-80B7-448D-A025-1A9E91D32916}" destId="{E9ED98B4-2ACE-4B0C-95A6-57564469AEA4}" srcOrd="1" destOrd="0" presId="urn:microsoft.com/office/officeart/2005/8/layout/hierarchy2"/>
    <dgm:cxn modelId="{04FB6839-DAC3-41FB-8E21-330B3F1BDCB7}" type="presParOf" srcId="{E9ED98B4-2ACE-4B0C-95A6-57564469AEA4}" destId="{D0A87C35-CB09-46B3-A5BB-8CAF2BECF95A}" srcOrd="0" destOrd="0" presId="urn:microsoft.com/office/officeart/2005/8/layout/hierarchy2"/>
    <dgm:cxn modelId="{6CDA4A78-B51B-4B0F-9A3E-1C4A1C3709ED}" type="presParOf" srcId="{D0A87C35-CB09-46B3-A5BB-8CAF2BECF95A}" destId="{26A703CC-8E88-434C-B00E-8D3348CA597F}" srcOrd="0" destOrd="0" presId="urn:microsoft.com/office/officeart/2005/8/layout/hierarchy2"/>
    <dgm:cxn modelId="{918CBC9B-9EF4-4436-BCC6-23B831F425AB}" type="presParOf" srcId="{E9ED98B4-2ACE-4B0C-95A6-57564469AEA4}" destId="{5D2ED42B-8981-49EB-B8DE-A4C89CC31FB0}" srcOrd="1" destOrd="0" presId="urn:microsoft.com/office/officeart/2005/8/layout/hierarchy2"/>
    <dgm:cxn modelId="{4CB45DA2-7EAF-4AB9-870D-A6C09D8E3688}" type="presParOf" srcId="{5D2ED42B-8981-49EB-B8DE-A4C89CC31FB0}" destId="{54B3A6CB-3B94-4253-8DED-2A5F4C6FFC85}" srcOrd="0" destOrd="0" presId="urn:microsoft.com/office/officeart/2005/8/layout/hierarchy2"/>
    <dgm:cxn modelId="{63065F06-874F-48AE-8F42-25F0EA558ADB}" type="presParOf" srcId="{5D2ED42B-8981-49EB-B8DE-A4C89CC31FB0}" destId="{D9816C1A-E66E-4B20-B6D7-4F193069A50B}" srcOrd="1" destOrd="0" presId="urn:microsoft.com/office/officeart/2005/8/layout/hierarchy2"/>
    <dgm:cxn modelId="{DEAEAD33-703F-4B2C-8CE0-D7E74137B3EE}" type="presParOf" srcId="{E9ED98B4-2ACE-4B0C-95A6-57564469AEA4}" destId="{46A62195-AD39-41D9-AE5D-F254C6D6650D}" srcOrd="2" destOrd="0" presId="urn:microsoft.com/office/officeart/2005/8/layout/hierarchy2"/>
    <dgm:cxn modelId="{108AAF86-E0AD-448E-8092-F8A65475181E}" type="presParOf" srcId="{46A62195-AD39-41D9-AE5D-F254C6D6650D}" destId="{945EE739-2332-4636-A4A0-F486F053823D}" srcOrd="0" destOrd="0" presId="urn:microsoft.com/office/officeart/2005/8/layout/hierarchy2"/>
    <dgm:cxn modelId="{C1D5931F-FFA2-4D7F-AA5E-688B98433E79}" type="presParOf" srcId="{E9ED98B4-2ACE-4B0C-95A6-57564469AEA4}" destId="{501E9C7D-F312-42A3-A551-DF81805D2144}" srcOrd="3" destOrd="0" presId="urn:microsoft.com/office/officeart/2005/8/layout/hierarchy2"/>
    <dgm:cxn modelId="{9598E3B1-A022-45C8-AE76-559C0935395C}" type="presParOf" srcId="{501E9C7D-F312-42A3-A551-DF81805D2144}" destId="{8C596541-99F9-4DA7-A767-2BD5FAD6551F}" srcOrd="0" destOrd="0" presId="urn:microsoft.com/office/officeart/2005/8/layout/hierarchy2"/>
    <dgm:cxn modelId="{4C9FCE1F-C8C4-40F8-82A1-377A065D8650}" type="presParOf" srcId="{501E9C7D-F312-42A3-A551-DF81805D2144}" destId="{8F7B2447-E806-4B07-AC2F-DFBEA6DC137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B95D70C6-4B71-4ABA-A5D3-DB02192E757B}" type="doc">
      <dgm:prSet loTypeId="urn:microsoft.com/office/officeart/2005/8/layout/hierarchy2" loCatId="hierarchy" qsTypeId="urn:microsoft.com/office/officeart/2005/8/quickstyle/simple2" qsCatId="simple" csTypeId="urn:microsoft.com/office/officeart/2005/8/colors/accent2_1" csCatId="accent2" phldr="1"/>
      <dgm:spPr/>
      <dgm:t>
        <a:bodyPr/>
        <a:lstStyle/>
        <a:p>
          <a:endParaRPr lang="en-US"/>
        </a:p>
      </dgm:t>
    </dgm:pt>
    <dgm:pt modelId="{EF28908D-46C8-4E59-B043-B12FB2EF5290}">
      <dgm:prSet phldrT="[Text]"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0F298E5F-F6A6-4075-A011-28C303BBE2CD}" type="par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BE1D13C-E1DA-4752-BC4D-5A27207F7880}" type="sibTrans" cxnId="{AB4DB062-6AD0-4BF9-897B-0E482181FFC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2F2A54E-B24B-4869-AE8D-8539B0D3B9AC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gm:t>
    </dgm:pt>
    <dgm:pt modelId="{1A3F0CD6-29FA-4E9B-B0F0-BB91A4996CB0}" type="parTrans" cxnId="{C3F837B3-4C93-4A14-93A0-68065AC11F79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750184D-86A0-4314-A7F2-A6436AFF8D10}" type="sibTrans" cxnId="{C3F837B3-4C93-4A14-93A0-68065AC11F79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A06F721-DDCD-4E6A-99EB-7F4FE16EC42B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gm:t>
    </dgm:pt>
    <dgm:pt modelId="{57F8DEA0-C509-4161-A81B-568EA7A633C9}" type="parTrans" cxnId="{8D83A363-C037-4E2A-AB44-D1553DB053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1E87AB46-4FF4-4D21-BC0E-730456FA5222}" type="sibTrans" cxnId="{8D83A363-C037-4E2A-AB44-D1553DB053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8687A32-09E9-47EC-955E-46C3ADF5EDDF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gm:t>
    </dgm:pt>
    <dgm:pt modelId="{BDC14B1B-F37B-4204-B3DD-891C9131D15F}" type="parTrans" cxnId="{F8406716-C9BA-4BEF-AAD0-DE9C28C90484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991C3A-F7AE-48A0-BEDF-4CF6BFD65F9F}" type="sibTrans" cxnId="{F8406716-C9BA-4BEF-AAD0-DE9C28C90484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2DFAF8B0-FF44-4F74-989A-D54D6FAAC3C1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gm:t>
    </dgm:pt>
    <dgm:pt modelId="{421BD43F-DDD4-4975-B18F-585E641271E2}" type="parTrans" cxnId="{582C1B7F-8876-4A2F-9EC9-D472B278CF40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CB7E219C-BFD9-4E80-A7CF-B7EB9F0CFA54}" type="sibTrans" cxnId="{582C1B7F-8876-4A2F-9EC9-D472B278CF40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013B199-A247-48DC-A4A9-A679F0947696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gm:t>
    </dgm:pt>
    <dgm:pt modelId="{9E79CB58-1B8B-4354-9459-6BDBAC18DFD1}" type="parTrans" cxnId="{DE2E32EF-9A2B-4105-ACDE-1B81D58E74B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5ACD08BB-D4F8-474A-80B5-6FC85D6A591C}" type="sibTrans" cxnId="{DE2E32EF-9A2B-4105-ACDE-1B81D58E74B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6501B802-2A0A-4FBE-9B7A-6F36FD3E25A7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gm:t>
    </dgm:pt>
    <dgm:pt modelId="{7888AE29-21F3-4249-8E2D-4AE49C5C1663}" type="parTrans" cxnId="{A9BF51AA-497E-4DC5-88A0-9781D869FBC7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4CD307C-D595-4038-B06D-F520D18DFA82}" type="sibTrans" cxnId="{A9BF51AA-497E-4DC5-88A0-9781D869FBC7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D0EAE47A-AC7D-4778-9127-6E9C4E1F78B8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gm:t>
    </dgm:pt>
    <dgm:pt modelId="{8D661147-72A1-4408-A709-2533F62349C4}" type="parTrans" cxnId="{33375DE9-FBDE-489D-A291-D77D35CB3146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499FF178-F1C8-48AE-B797-7C20FFE7769E}" type="sibTrans" cxnId="{33375DE9-FBDE-489D-A291-D77D35CB3146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A162BEA8-B9D6-42DD-8F1B-41154F655CBB}">
      <dgm:prSet custT="1"/>
      <dgm:spPr/>
      <dgm:t>
        <a:bodyPr/>
        <a:lstStyle/>
        <a:p>
          <a:r>
            <a:rPr lang="en-US" sz="16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gm:t>
    </dgm:pt>
    <dgm:pt modelId="{72A7233A-5BD3-4809-82CC-9437747473CB}" type="parTrans" cxnId="{FE83668F-C67D-4304-86C2-A10C18EFE6E1}">
      <dgm:prSet custT="1"/>
      <dgm:spPr/>
      <dgm:t>
        <a:bodyPr/>
        <a:lstStyle/>
        <a:p>
          <a:endParaRPr lang="en-US" sz="10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7F87EAC1-7560-4E69-A25C-78D4F270D5F2}" type="sibTrans" cxnId="{FE83668F-C67D-4304-86C2-A10C18EFE6E1}">
      <dgm:prSet/>
      <dgm:spPr/>
      <dgm:t>
        <a:bodyPr/>
        <a:lstStyle/>
        <a:p>
          <a:endParaRPr lang="en-US" sz="36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gm:t>
    </dgm:pt>
    <dgm:pt modelId="{EFEBE3D7-B084-4849-ADB2-68AEFD4539AE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gm:t>
    </dgm:pt>
    <dgm:pt modelId="{6F5758A5-9CFB-4823-9A24-E20A4B52EA28}" type="parTrans" cxnId="{11A9FDA1-ED5F-4EAB-8C66-8BFCD8C170AF}">
      <dgm:prSet custT="1"/>
      <dgm:spPr/>
      <dgm:t>
        <a:bodyPr/>
        <a:lstStyle/>
        <a:p>
          <a:endParaRPr lang="en-US" sz="1000"/>
        </a:p>
      </dgm:t>
    </dgm:pt>
    <dgm:pt modelId="{D732DF65-7516-4766-8D8F-5F5E6DFD1DD9}" type="sibTrans" cxnId="{11A9FDA1-ED5F-4EAB-8C66-8BFCD8C170AF}">
      <dgm:prSet/>
      <dgm:spPr/>
      <dgm:t>
        <a:bodyPr/>
        <a:lstStyle/>
        <a:p>
          <a:endParaRPr lang="en-US" sz="3600"/>
        </a:p>
      </dgm:t>
    </dgm:pt>
    <dgm:pt modelId="{D58D8A31-080A-4673-8A4F-A578731C2370}">
      <dgm:prSet custT="1"/>
      <dgm:spPr/>
      <dgm:t>
        <a:bodyPr/>
        <a:lstStyle/>
        <a:p>
          <a:r>
            <a:rPr lang="en-US" sz="16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gm:t>
    </dgm:pt>
    <dgm:pt modelId="{6059B711-D524-42EF-BB2E-803CAF2A9EDD}" type="parTrans" cxnId="{9DC0BC70-105C-484D-8662-B1246118444E}">
      <dgm:prSet custT="1"/>
      <dgm:spPr/>
      <dgm:t>
        <a:bodyPr/>
        <a:lstStyle/>
        <a:p>
          <a:endParaRPr lang="en-US" sz="1000"/>
        </a:p>
      </dgm:t>
    </dgm:pt>
    <dgm:pt modelId="{B96EC198-7147-471C-AFFE-72DEBD23A503}" type="sibTrans" cxnId="{9DC0BC70-105C-484D-8662-B1246118444E}">
      <dgm:prSet/>
      <dgm:spPr/>
      <dgm:t>
        <a:bodyPr/>
        <a:lstStyle/>
        <a:p>
          <a:endParaRPr lang="en-US" sz="3600"/>
        </a:p>
      </dgm:t>
    </dgm:pt>
    <dgm:pt modelId="{465E2181-B8DD-4A43-8EAA-7D88F93B85BE}" type="pres">
      <dgm:prSet presAssocID="{B95D70C6-4B71-4ABA-A5D3-DB02192E757B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7F4DD6-D338-4EFD-BDF5-C1F3AF7B22F3}" type="pres">
      <dgm:prSet presAssocID="{EF28908D-46C8-4E59-B043-B12FB2EF5290}" presName="root1" presStyleCnt="0"/>
      <dgm:spPr/>
    </dgm:pt>
    <dgm:pt modelId="{7C2A8C0C-734E-417D-8DA0-B7873674733C}" type="pres">
      <dgm:prSet presAssocID="{EF28908D-46C8-4E59-B043-B12FB2EF5290}" presName="LevelOneTextNod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AEF1112-46AE-4118-8E47-AEBE3A24F9B8}" type="pres">
      <dgm:prSet presAssocID="{EF28908D-46C8-4E59-B043-B12FB2EF5290}" presName="level2hierChild" presStyleCnt="0"/>
      <dgm:spPr/>
    </dgm:pt>
    <dgm:pt modelId="{E0808576-DA22-4677-B06E-A84707ECAFD3}" type="pres">
      <dgm:prSet presAssocID="{1A3F0CD6-29FA-4E9B-B0F0-BB91A4996CB0}" presName="conn2-1" presStyleLbl="parChTrans1D2" presStyleIdx="0" presStyleCnt="2"/>
      <dgm:spPr/>
      <dgm:t>
        <a:bodyPr/>
        <a:lstStyle/>
        <a:p>
          <a:endParaRPr lang="en-US"/>
        </a:p>
      </dgm:t>
    </dgm:pt>
    <dgm:pt modelId="{1779172C-7E2F-453B-9C80-08813312C218}" type="pres">
      <dgm:prSet presAssocID="{1A3F0CD6-29FA-4E9B-B0F0-BB91A4996CB0}" presName="connTx" presStyleLbl="parChTrans1D2" presStyleIdx="0" presStyleCnt="2"/>
      <dgm:spPr/>
      <dgm:t>
        <a:bodyPr/>
        <a:lstStyle/>
        <a:p>
          <a:endParaRPr lang="en-US"/>
        </a:p>
      </dgm:t>
    </dgm:pt>
    <dgm:pt modelId="{D082B67E-1596-46B2-9DA8-120252EDD967}" type="pres">
      <dgm:prSet presAssocID="{62F2A54E-B24B-4869-AE8D-8539B0D3B9AC}" presName="root2" presStyleCnt="0"/>
      <dgm:spPr/>
    </dgm:pt>
    <dgm:pt modelId="{F24A2C00-9A87-4611-BB0A-D257ADE3843B}" type="pres">
      <dgm:prSet presAssocID="{62F2A54E-B24B-4869-AE8D-8539B0D3B9AC}" presName="LevelTwoTextNode" presStyleLbl="node2" presStyleIdx="0" presStyleCnt="2" custScaleY="183981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76168D4-5002-481E-8E2E-B287B155002A}" type="pres">
      <dgm:prSet presAssocID="{62F2A54E-B24B-4869-AE8D-8539B0D3B9AC}" presName="level3hierChild" presStyleCnt="0"/>
      <dgm:spPr/>
    </dgm:pt>
    <dgm:pt modelId="{D62A0202-2A71-4FEF-8EC3-82B7089F3489}" type="pres">
      <dgm:prSet presAssocID="{57F8DEA0-C509-4161-A81B-568EA7A633C9}" presName="conn2-1" presStyleLbl="parChTrans1D2" presStyleIdx="1" presStyleCnt="2"/>
      <dgm:spPr/>
      <dgm:t>
        <a:bodyPr/>
        <a:lstStyle/>
        <a:p>
          <a:endParaRPr lang="en-US"/>
        </a:p>
      </dgm:t>
    </dgm:pt>
    <dgm:pt modelId="{606E0917-6AA7-484F-8878-7B6825B4CBF2}" type="pres">
      <dgm:prSet presAssocID="{57F8DEA0-C509-4161-A81B-568EA7A633C9}" presName="connTx" presStyleLbl="parChTrans1D2" presStyleIdx="1" presStyleCnt="2"/>
      <dgm:spPr/>
      <dgm:t>
        <a:bodyPr/>
        <a:lstStyle/>
        <a:p>
          <a:endParaRPr lang="en-US"/>
        </a:p>
      </dgm:t>
    </dgm:pt>
    <dgm:pt modelId="{D1A1872D-547F-435A-A233-25EC67FDB3E4}" type="pres">
      <dgm:prSet presAssocID="{6A06F721-DDCD-4E6A-99EB-7F4FE16EC42B}" presName="root2" presStyleCnt="0"/>
      <dgm:spPr/>
    </dgm:pt>
    <dgm:pt modelId="{74227D56-B7B8-4059-B7DF-39DD9CA324E0}" type="pres">
      <dgm:prSet presAssocID="{6A06F721-DDCD-4E6A-99EB-7F4FE16EC42B}" presName="LevelTwoTextNode" presStyleLbl="node2" presStyleIdx="1" presStyleCnt="2" custScaleY="18368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F47A769-C1F9-4B24-AB84-7351B3C69B55}" type="pres">
      <dgm:prSet presAssocID="{6A06F721-DDCD-4E6A-99EB-7F4FE16EC42B}" presName="level3hierChild" presStyleCnt="0"/>
      <dgm:spPr/>
    </dgm:pt>
    <dgm:pt modelId="{3BE82532-63B2-4A7C-8CDB-BD015074731A}" type="pres">
      <dgm:prSet presAssocID="{BDC14B1B-F37B-4204-B3DD-891C9131D15F}" presName="conn2-1" presStyleLbl="parChTrans1D3" presStyleIdx="0" presStyleCnt="2"/>
      <dgm:spPr/>
      <dgm:t>
        <a:bodyPr/>
        <a:lstStyle/>
        <a:p>
          <a:endParaRPr lang="en-US"/>
        </a:p>
      </dgm:t>
    </dgm:pt>
    <dgm:pt modelId="{B4C5D0B4-C642-4783-BD92-22837DCD646C}" type="pres">
      <dgm:prSet presAssocID="{BDC14B1B-F37B-4204-B3DD-891C9131D15F}" presName="connTx" presStyleLbl="parChTrans1D3" presStyleIdx="0" presStyleCnt="2"/>
      <dgm:spPr/>
      <dgm:t>
        <a:bodyPr/>
        <a:lstStyle/>
        <a:p>
          <a:endParaRPr lang="en-US"/>
        </a:p>
      </dgm:t>
    </dgm:pt>
    <dgm:pt modelId="{4CC76EAF-0915-4BD9-B23C-958752AC13EF}" type="pres">
      <dgm:prSet presAssocID="{C8687A32-09E9-47EC-955E-46C3ADF5EDDF}" presName="root2" presStyleCnt="0"/>
      <dgm:spPr/>
    </dgm:pt>
    <dgm:pt modelId="{1CB35B98-22E6-4EB2-A1A4-D8C500B72C4C}" type="pres">
      <dgm:prSet presAssocID="{C8687A32-09E9-47EC-955E-46C3ADF5EDDF}" presName="LevelTwoTextNode" presStyleLbl="node3" presStyleIdx="0" presStyleCnt="2" custScaleY="145117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F1A1AB82-F8D8-4D86-9F3E-1F1EC984D632}" type="pres">
      <dgm:prSet presAssocID="{C8687A32-09E9-47EC-955E-46C3ADF5EDDF}" presName="level3hierChild" presStyleCnt="0"/>
      <dgm:spPr/>
    </dgm:pt>
    <dgm:pt modelId="{859848B1-F64A-44D4-827B-2860922FF555}" type="pres">
      <dgm:prSet presAssocID="{421BD43F-DDD4-4975-B18F-585E641271E2}" presName="conn2-1" presStyleLbl="parChTrans1D3" presStyleIdx="1" presStyleCnt="2"/>
      <dgm:spPr/>
      <dgm:t>
        <a:bodyPr/>
        <a:lstStyle/>
        <a:p>
          <a:endParaRPr lang="en-US"/>
        </a:p>
      </dgm:t>
    </dgm:pt>
    <dgm:pt modelId="{67CDDBDB-9757-481B-83B3-E056B310D2F7}" type="pres">
      <dgm:prSet presAssocID="{421BD43F-DDD4-4975-B18F-585E641271E2}" presName="connTx" presStyleLbl="parChTrans1D3" presStyleIdx="1" presStyleCnt="2"/>
      <dgm:spPr/>
      <dgm:t>
        <a:bodyPr/>
        <a:lstStyle/>
        <a:p>
          <a:endParaRPr lang="en-US"/>
        </a:p>
      </dgm:t>
    </dgm:pt>
    <dgm:pt modelId="{F218F931-1B5B-49DA-AB1D-ADC203AD0EF8}" type="pres">
      <dgm:prSet presAssocID="{2DFAF8B0-FF44-4F74-989A-D54D6FAAC3C1}" presName="root2" presStyleCnt="0"/>
      <dgm:spPr/>
    </dgm:pt>
    <dgm:pt modelId="{87FEC464-0826-46F6-83D6-3AC2638A4D68}" type="pres">
      <dgm:prSet presAssocID="{2DFAF8B0-FF44-4F74-989A-D54D6FAAC3C1}" presName="LevelTwoTextNode" presStyleLbl="node3" presStyleIdx="1" presStyleCnt="2" custScaleY="144280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571430FA-EB8F-4E99-9456-07D89F30ACA6}" type="pres">
      <dgm:prSet presAssocID="{2DFAF8B0-FF44-4F74-989A-D54D6FAAC3C1}" presName="level3hierChild" presStyleCnt="0"/>
      <dgm:spPr/>
    </dgm:pt>
    <dgm:pt modelId="{05BEB527-84C1-492D-8B87-4BD0F6019E36}" type="pres">
      <dgm:prSet presAssocID="{9E79CB58-1B8B-4354-9459-6BDBAC18DFD1}" presName="conn2-1" presStyleLbl="parChTrans1D4" presStyleIdx="0" presStyleCnt="6"/>
      <dgm:spPr/>
      <dgm:t>
        <a:bodyPr/>
        <a:lstStyle/>
        <a:p>
          <a:endParaRPr lang="en-US"/>
        </a:p>
      </dgm:t>
    </dgm:pt>
    <dgm:pt modelId="{048F3D87-759A-4684-94BE-967184294EB8}" type="pres">
      <dgm:prSet presAssocID="{9E79CB58-1B8B-4354-9459-6BDBAC18DFD1}" presName="connTx" presStyleLbl="parChTrans1D4" presStyleIdx="0" presStyleCnt="6"/>
      <dgm:spPr/>
      <dgm:t>
        <a:bodyPr/>
        <a:lstStyle/>
        <a:p>
          <a:endParaRPr lang="en-US"/>
        </a:p>
      </dgm:t>
    </dgm:pt>
    <dgm:pt modelId="{2A0C42F3-ABE6-4DDD-81B3-002789E0043C}" type="pres">
      <dgm:prSet presAssocID="{7013B199-A247-48DC-A4A9-A679F0947696}" presName="root2" presStyleCnt="0"/>
      <dgm:spPr/>
    </dgm:pt>
    <dgm:pt modelId="{E824950A-5356-444D-9D16-A08369E8D499}" type="pres">
      <dgm:prSet presAssocID="{7013B199-A247-48DC-A4A9-A679F0947696}" presName="LevelTwoTextNode" presStyleLbl="node4" presStyleIdx="0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71A0B991-CCF9-4068-9FD7-C855CE1BBA0E}" type="pres">
      <dgm:prSet presAssocID="{7013B199-A247-48DC-A4A9-A679F0947696}" presName="level3hierChild" presStyleCnt="0"/>
      <dgm:spPr/>
    </dgm:pt>
    <dgm:pt modelId="{828505C9-77FD-43C2-8A79-3CFD85DB4275}" type="pres">
      <dgm:prSet presAssocID="{7888AE29-21F3-4249-8E2D-4AE49C5C1663}" presName="conn2-1" presStyleLbl="parChTrans1D4" presStyleIdx="1" presStyleCnt="6"/>
      <dgm:spPr/>
      <dgm:t>
        <a:bodyPr/>
        <a:lstStyle/>
        <a:p>
          <a:endParaRPr lang="en-US"/>
        </a:p>
      </dgm:t>
    </dgm:pt>
    <dgm:pt modelId="{C1B425B9-91CE-4BD2-81A6-7E5016372915}" type="pres">
      <dgm:prSet presAssocID="{7888AE29-21F3-4249-8E2D-4AE49C5C1663}" presName="connTx" presStyleLbl="parChTrans1D4" presStyleIdx="1" presStyleCnt="6"/>
      <dgm:spPr/>
      <dgm:t>
        <a:bodyPr/>
        <a:lstStyle/>
        <a:p>
          <a:endParaRPr lang="en-US"/>
        </a:p>
      </dgm:t>
    </dgm:pt>
    <dgm:pt modelId="{E928D8DA-BE04-4798-9741-07FDAB2EAE41}" type="pres">
      <dgm:prSet presAssocID="{6501B802-2A0A-4FBE-9B7A-6F36FD3E25A7}" presName="root2" presStyleCnt="0"/>
      <dgm:spPr/>
    </dgm:pt>
    <dgm:pt modelId="{BC6B4949-BA41-4A88-80B8-6B11C3272117}" type="pres">
      <dgm:prSet presAssocID="{6501B802-2A0A-4FBE-9B7A-6F36FD3E25A7}" presName="LevelTwoTextNode" presStyleLbl="node4" presStyleIdx="1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0C0F2864-9BCB-47F2-8350-B8E1AB2DE511}" type="pres">
      <dgm:prSet presAssocID="{6501B802-2A0A-4FBE-9B7A-6F36FD3E25A7}" presName="level3hierChild" presStyleCnt="0"/>
      <dgm:spPr/>
    </dgm:pt>
    <dgm:pt modelId="{4BE1C3C2-B9D1-4B20-8062-FFAA9AAEE7DA}" type="pres">
      <dgm:prSet presAssocID="{8D661147-72A1-4408-A709-2533F62349C4}" presName="conn2-1" presStyleLbl="parChTrans1D4" presStyleIdx="2" presStyleCnt="6"/>
      <dgm:spPr/>
      <dgm:t>
        <a:bodyPr/>
        <a:lstStyle/>
        <a:p>
          <a:endParaRPr lang="en-US"/>
        </a:p>
      </dgm:t>
    </dgm:pt>
    <dgm:pt modelId="{CF13F024-7A36-443B-9840-1FB47EE02573}" type="pres">
      <dgm:prSet presAssocID="{8D661147-72A1-4408-A709-2533F62349C4}" presName="connTx" presStyleLbl="parChTrans1D4" presStyleIdx="2" presStyleCnt="6"/>
      <dgm:spPr/>
      <dgm:t>
        <a:bodyPr/>
        <a:lstStyle/>
        <a:p>
          <a:endParaRPr lang="en-US"/>
        </a:p>
      </dgm:t>
    </dgm:pt>
    <dgm:pt modelId="{074859CF-D027-40EE-B601-122AF7FAB4D5}" type="pres">
      <dgm:prSet presAssocID="{D0EAE47A-AC7D-4778-9127-6E9C4E1F78B8}" presName="root2" presStyleCnt="0"/>
      <dgm:spPr/>
    </dgm:pt>
    <dgm:pt modelId="{E6FD8135-EC9B-4B17-A5C8-D03779DFCAE6}" type="pres">
      <dgm:prSet presAssocID="{D0EAE47A-AC7D-4778-9127-6E9C4E1F78B8}" presName="LevelTwoTextNode" presStyleLbl="node4" presStyleIdx="2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334B69C4-DB2F-4FEF-8759-F064F11B0E00}" type="pres">
      <dgm:prSet presAssocID="{D0EAE47A-AC7D-4778-9127-6E9C4E1F78B8}" presName="level3hierChild" presStyleCnt="0"/>
      <dgm:spPr/>
    </dgm:pt>
    <dgm:pt modelId="{345FC1BA-CD08-4D0C-A202-0A15EA665F12}" type="pres">
      <dgm:prSet presAssocID="{72A7233A-5BD3-4809-82CC-9437747473CB}" presName="conn2-1" presStyleLbl="parChTrans1D4" presStyleIdx="3" presStyleCnt="6"/>
      <dgm:spPr/>
      <dgm:t>
        <a:bodyPr/>
        <a:lstStyle/>
        <a:p>
          <a:endParaRPr lang="en-US"/>
        </a:p>
      </dgm:t>
    </dgm:pt>
    <dgm:pt modelId="{23D0329C-746C-48D4-A79A-F3129267659A}" type="pres">
      <dgm:prSet presAssocID="{72A7233A-5BD3-4809-82CC-9437747473CB}" presName="connTx" presStyleLbl="parChTrans1D4" presStyleIdx="3" presStyleCnt="6"/>
      <dgm:spPr/>
      <dgm:t>
        <a:bodyPr/>
        <a:lstStyle/>
        <a:p>
          <a:endParaRPr lang="en-US"/>
        </a:p>
      </dgm:t>
    </dgm:pt>
    <dgm:pt modelId="{97309CA6-80B7-448D-A025-1A9E91D32916}" type="pres">
      <dgm:prSet presAssocID="{A162BEA8-B9D6-42DD-8F1B-41154F655CBB}" presName="root2" presStyleCnt="0"/>
      <dgm:spPr/>
    </dgm:pt>
    <dgm:pt modelId="{B03372AC-4357-4B3B-B688-DAE7A5FE5647}" type="pres">
      <dgm:prSet presAssocID="{A162BEA8-B9D6-42DD-8F1B-41154F655CBB}" presName="LevelTwoTextNode" presStyleLbl="node4" presStyleIdx="3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E9ED98B4-2ACE-4B0C-95A6-57564469AEA4}" type="pres">
      <dgm:prSet presAssocID="{A162BEA8-B9D6-42DD-8F1B-41154F655CBB}" presName="level3hierChild" presStyleCnt="0"/>
      <dgm:spPr/>
    </dgm:pt>
    <dgm:pt modelId="{D0A87C35-CB09-46B3-A5BB-8CAF2BECF95A}" type="pres">
      <dgm:prSet presAssocID="{6F5758A5-9CFB-4823-9A24-E20A4B52EA28}" presName="conn2-1" presStyleLbl="parChTrans1D4" presStyleIdx="4" presStyleCnt="6"/>
      <dgm:spPr/>
      <dgm:t>
        <a:bodyPr/>
        <a:lstStyle/>
        <a:p>
          <a:endParaRPr lang="en-US"/>
        </a:p>
      </dgm:t>
    </dgm:pt>
    <dgm:pt modelId="{26A703CC-8E88-434C-B00E-8D3348CA597F}" type="pres">
      <dgm:prSet presAssocID="{6F5758A5-9CFB-4823-9A24-E20A4B52EA28}" presName="connTx" presStyleLbl="parChTrans1D4" presStyleIdx="4" presStyleCnt="6"/>
      <dgm:spPr/>
      <dgm:t>
        <a:bodyPr/>
        <a:lstStyle/>
        <a:p>
          <a:endParaRPr lang="en-US"/>
        </a:p>
      </dgm:t>
    </dgm:pt>
    <dgm:pt modelId="{5D2ED42B-8981-49EB-B8DE-A4C89CC31FB0}" type="pres">
      <dgm:prSet presAssocID="{EFEBE3D7-B084-4849-ADB2-68AEFD4539AE}" presName="root2" presStyleCnt="0"/>
      <dgm:spPr/>
    </dgm:pt>
    <dgm:pt modelId="{54B3A6CB-3B94-4253-8DED-2A5F4C6FFC85}" type="pres">
      <dgm:prSet presAssocID="{EFEBE3D7-B084-4849-ADB2-68AEFD4539AE}" presName="LevelTwoTextNode" presStyleLbl="node4" presStyleIdx="4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D9816C1A-E66E-4B20-B6D7-4F193069A50B}" type="pres">
      <dgm:prSet presAssocID="{EFEBE3D7-B084-4849-ADB2-68AEFD4539AE}" presName="level3hierChild" presStyleCnt="0"/>
      <dgm:spPr/>
    </dgm:pt>
    <dgm:pt modelId="{46A62195-AD39-41D9-AE5D-F254C6D6650D}" type="pres">
      <dgm:prSet presAssocID="{6059B711-D524-42EF-BB2E-803CAF2A9EDD}" presName="conn2-1" presStyleLbl="parChTrans1D4" presStyleIdx="5" presStyleCnt="6"/>
      <dgm:spPr/>
      <dgm:t>
        <a:bodyPr/>
        <a:lstStyle/>
        <a:p>
          <a:endParaRPr lang="en-US"/>
        </a:p>
      </dgm:t>
    </dgm:pt>
    <dgm:pt modelId="{945EE739-2332-4636-A4A0-F486F053823D}" type="pres">
      <dgm:prSet presAssocID="{6059B711-D524-42EF-BB2E-803CAF2A9EDD}" presName="connTx" presStyleLbl="parChTrans1D4" presStyleIdx="5" presStyleCnt="6"/>
      <dgm:spPr/>
      <dgm:t>
        <a:bodyPr/>
        <a:lstStyle/>
        <a:p>
          <a:endParaRPr lang="en-US"/>
        </a:p>
      </dgm:t>
    </dgm:pt>
    <dgm:pt modelId="{501E9C7D-F312-42A3-A551-DF81805D2144}" type="pres">
      <dgm:prSet presAssocID="{D58D8A31-080A-4673-8A4F-A578731C2370}" presName="root2" presStyleCnt="0"/>
      <dgm:spPr/>
    </dgm:pt>
    <dgm:pt modelId="{8C596541-99F9-4DA7-A767-2BD5FAD6551F}" type="pres">
      <dgm:prSet presAssocID="{D58D8A31-080A-4673-8A4F-A578731C2370}" presName="LevelTwoTextNode" presStyleLbl="node4" presStyleIdx="5" presStyleCnt="6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8F7B2447-E806-4B07-AC2F-DFBEA6DC1374}" type="pres">
      <dgm:prSet presAssocID="{D58D8A31-080A-4673-8A4F-A578731C2370}" presName="level3hierChild" presStyleCnt="0"/>
      <dgm:spPr/>
    </dgm:pt>
  </dgm:ptLst>
  <dgm:cxnLst>
    <dgm:cxn modelId="{FB835769-A9CC-4051-B823-766B481B1465}" type="presOf" srcId="{D58D8A31-080A-4673-8A4F-A578731C2370}" destId="{8C596541-99F9-4DA7-A767-2BD5FAD6551F}" srcOrd="0" destOrd="0" presId="urn:microsoft.com/office/officeart/2005/8/layout/hierarchy2"/>
    <dgm:cxn modelId="{AF85DE89-7EE0-40AA-8112-FFF56E0CE2F0}" type="presOf" srcId="{6F5758A5-9CFB-4823-9A24-E20A4B52EA28}" destId="{26A703CC-8E88-434C-B00E-8D3348CA597F}" srcOrd="1" destOrd="0" presId="urn:microsoft.com/office/officeart/2005/8/layout/hierarchy2"/>
    <dgm:cxn modelId="{71734C6A-6768-419F-B24B-99EB77371268}" type="presOf" srcId="{EF28908D-46C8-4E59-B043-B12FB2EF5290}" destId="{7C2A8C0C-734E-417D-8DA0-B7873674733C}" srcOrd="0" destOrd="0" presId="urn:microsoft.com/office/officeart/2005/8/layout/hierarchy2"/>
    <dgm:cxn modelId="{AE499045-8F55-4717-86AC-CD31F59DC53E}" type="presOf" srcId="{6F5758A5-9CFB-4823-9A24-E20A4B52EA28}" destId="{D0A87C35-CB09-46B3-A5BB-8CAF2BECF95A}" srcOrd="0" destOrd="0" presId="urn:microsoft.com/office/officeart/2005/8/layout/hierarchy2"/>
    <dgm:cxn modelId="{62ACF86E-8167-4BBD-A9E9-09B886C98848}" type="presOf" srcId="{421BD43F-DDD4-4975-B18F-585E641271E2}" destId="{67CDDBDB-9757-481B-83B3-E056B310D2F7}" srcOrd="1" destOrd="0" presId="urn:microsoft.com/office/officeart/2005/8/layout/hierarchy2"/>
    <dgm:cxn modelId="{AC210FAE-BF38-4476-8E08-0A615E368D27}" type="presOf" srcId="{D0EAE47A-AC7D-4778-9127-6E9C4E1F78B8}" destId="{E6FD8135-EC9B-4B17-A5C8-D03779DFCAE6}" srcOrd="0" destOrd="0" presId="urn:microsoft.com/office/officeart/2005/8/layout/hierarchy2"/>
    <dgm:cxn modelId="{18B3A2C9-3C0E-4DAA-B946-24BF9DD01381}" type="presOf" srcId="{1A3F0CD6-29FA-4E9B-B0F0-BB91A4996CB0}" destId="{1779172C-7E2F-453B-9C80-08813312C218}" srcOrd="1" destOrd="0" presId="urn:microsoft.com/office/officeart/2005/8/layout/hierarchy2"/>
    <dgm:cxn modelId="{E58D7476-AA39-4629-946B-DBAD7B32C38C}" type="presOf" srcId="{A162BEA8-B9D6-42DD-8F1B-41154F655CBB}" destId="{B03372AC-4357-4B3B-B688-DAE7A5FE5647}" srcOrd="0" destOrd="0" presId="urn:microsoft.com/office/officeart/2005/8/layout/hierarchy2"/>
    <dgm:cxn modelId="{B747A987-56F5-45AB-AAE9-A4238C15AB44}" type="presOf" srcId="{BDC14B1B-F37B-4204-B3DD-891C9131D15F}" destId="{B4C5D0B4-C642-4783-BD92-22837DCD646C}" srcOrd="1" destOrd="0" presId="urn:microsoft.com/office/officeart/2005/8/layout/hierarchy2"/>
    <dgm:cxn modelId="{582C1B7F-8876-4A2F-9EC9-D472B278CF40}" srcId="{6A06F721-DDCD-4E6A-99EB-7F4FE16EC42B}" destId="{2DFAF8B0-FF44-4F74-989A-D54D6FAAC3C1}" srcOrd="1" destOrd="0" parTransId="{421BD43F-DDD4-4975-B18F-585E641271E2}" sibTransId="{CB7E219C-BFD9-4E80-A7CF-B7EB9F0CFA54}"/>
    <dgm:cxn modelId="{5554BFAD-D980-4D2D-8ADC-FB850D06A7F5}" type="presOf" srcId="{57F8DEA0-C509-4161-A81B-568EA7A633C9}" destId="{606E0917-6AA7-484F-8878-7B6825B4CBF2}" srcOrd="1" destOrd="0" presId="urn:microsoft.com/office/officeart/2005/8/layout/hierarchy2"/>
    <dgm:cxn modelId="{2857E7D3-2A24-4D0A-BD3D-8BC0AB8882F1}" type="presOf" srcId="{6059B711-D524-42EF-BB2E-803CAF2A9EDD}" destId="{945EE739-2332-4636-A4A0-F486F053823D}" srcOrd="1" destOrd="0" presId="urn:microsoft.com/office/officeart/2005/8/layout/hierarchy2"/>
    <dgm:cxn modelId="{2B87DAA3-FE20-44AF-AB10-A6B282FBA10A}" type="presOf" srcId="{B95D70C6-4B71-4ABA-A5D3-DB02192E757B}" destId="{465E2181-B8DD-4A43-8EAA-7D88F93B85BE}" srcOrd="0" destOrd="0" presId="urn:microsoft.com/office/officeart/2005/8/layout/hierarchy2"/>
    <dgm:cxn modelId="{33375DE9-FBDE-489D-A291-D77D35CB3146}" srcId="{6501B802-2A0A-4FBE-9B7A-6F36FD3E25A7}" destId="{D0EAE47A-AC7D-4778-9127-6E9C4E1F78B8}" srcOrd="0" destOrd="0" parTransId="{8D661147-72A1-4408-A709-2533F62349C4}" sibTransId="{499FF178-F1C8-48AE-B797-7C20FFE7769E}"/>
    <dgm:cxn modelId="{6DEE1D37-A8AF-4E37-99FF-53F568BB75FC}" type="presOf" srcId="{6059B711-D524-42EF-BB2E-803CAF2A9EDD}" destId="{46A62195-AD39-41D9-AE5D-F254C6D6650D}" srcOrd="0" destOrd="0" presId="urn:microsoft.com/office/officeart/2005/8/layout/hierarchy2"/>
    <dgm:cxn modelId="{DD6A5831-D72C-4E52-86F7-84485AFE8194}" type="presOf" srcId="{421BD43F-DDD4-4975-B18F-585E641271E2}" destId="{859848B1-F64A-44D4-827B-2860922FF555}" srcOrd="0" destOrd="0" presId="urn:microsoft.com/office/officeart/2005/8/layout/hierarchy2"/>
    <dgm:cxn modelId="{6F53FF24-917F-4E08-BFE5-9EAC5AC829AB}" type="presOf" srcId="{7888AE29-21F3-4249-8E2D-4AE49C5C1663}" destId="{C1B425B9-91CE-4BD2-81A6-7E5016372915}" srcOrd="1" destOrd="0" presId="urn:microsoft.com/office/officeart/2005/8/layout/hierarchy2"/>
    <dgm:cxn modelId="{A05B7675-63D0-4DA8-A56B-59967795AA12}" type="presOf" srcId="{72A7233A-5BD3-4809-82CC-9437747473CB}" destId="{23D0329C-746C-48D4-A79A-F3129267659A}" srcOrd="1" destOrd="0" presId="urn:microsoft.com/office/officeart/2005/8/layout/hierarchy2"/>
    <dgm:cxn modelId="{FE83668F-C67D-4304-86C2-A10C18EFE6E1}" srcId="{6501B802-2A0A-4FBE-9B7A-6F36FD3E25A7}" destId="{A162BEA8-B9D6-42DD-8F1B-41154F655CBB}" srcOrd="1" destOrd="0" parTransId="{72A7233A-5BD3-4809-82CC-9437747473CB}" sibTransId="{7F87EAC1-7560-4E69-A25C-78D4F270D5F2}"/>
    <dgm:cxn modelId="{1DF43AEF-6F4E-4122-A91E-A970E4A225B9}" type="presOf" srcId="{2DFAF8B0-FF44-4F74-989A-D54D6FAAC3C1}" destId="{87FEC464-0826-46F6-83D6-3AC2638A4D68}" srcOrd="0" destOrd="0" presId="urn:microsoft.com/office/officeart/2005/8/layout/hierarchy2"/>
    <dgm:cxn modelId="{DE2E32EF-9A2B-4105-ACDE-1B81D58E74B6}" srcId="{2DFAF8B0-FF44-4F74-989A-D54D6FAAC3C1}" destId="{7013B199-A247-48DC-A4A9-A679F0947696}" srcOrd="0" destOrd="0" parTransId="{9E79CB58-1B8B-4354-9459-6BDBAC18DFD1}" sibTransId="{5ACD08BB-D4F8-474A-80B5-6FC85D6A591C}"/>
    <dgm:cxn modelId="{0CDAC3E3-A6EF-4451-A093-D67055DA73B9}" type="presOf" srcId="{6A06F721-DDCD-4E6A-99EB-7F4FE16EC42B}" destId="{74227D56-B7B8-4059-B7DF-39DD9CA324E0}" srcOrd="0" destOrd="0" presId="urn:microsoft.com/office/officeart/2005/8/layout/hierarchy2"/>
    <dgm:cxn modelId="{045025A0-4EAE-4B8E-8148-28BAEA4269B1}" type="presOf" srcId="{1A3F0CD6-29FA-4E9B-B0F0-BB91A4996CB0}" destId="{E0808576-DA22-4677-B06E-A84707ECAFD3}" srcOrd="0" destOrd="0" presId="urn:microsoft.com/office/officeart/2005/8/layout/hierarchy2"/>
    <dgm:cxn modelId="{8D83A363-C037-4E2A-AB44-D1553DB05384}" srcId="{EF28908D-46C8-4E59-B043-B12FB2EF5290}" destId="{6A06F721-DDCD-4E6A-99EB-7F4FE16EC42B}" srcOrd="1" destOrd="0" parTransId="{57F8DEA0-C509-4161-A81B-568EA7A633C9}" sibTransId="{1E87AB46-4FF4-4D21-BC0E-730456FA5222}"/>
    <dgm:cxn modelId="{6CC1CC22-B726-41BA-822F-250B9398C505}" type="presOf" srcId="{EFEBE3D7-B084-4849-ADB2-68AEFD4539AE}" destId="{54B3A6CB-3B94-4253-8DED-2A5F4C6FFC85}" srcOrd="0" destOrd="0" presId="urn:microsoft.com/office/officeart/2005/8/layout/hierarchy2"/>
    <dgm:cxn modelId="{0CC8C010-CB32-4C12-BC7E-FCD4CC3132BA}" type="presOf" srcId="{7013B199-A247-48DC-A4A9-A679F0947696}" destId="{E824950A-5356-444D-9D16-A08369E8D499}" srcOrd="0" destOrd="0" presId="urn:microsoft.com/office/officeart/2005/8/layout/hierarchy2"/>
    <dgm:cxn modelId="{A9BF51AA-497E-4DC5-88A0-9781D869FBC7}" srcId="{2DFAF8B0-FF44-4F74-989A-D54D6FAAC3C1}" destId="{6501B802-2A0A-4FBE-9B7A-6F36FD3E25A7}" srcOrd="1" destOrd="0" parTransId="{7888AE29-21F3-4249-8E2D-4AE49C5C1663}" sibTransId="{E4CD307C-D595-4038-B06D-F520D18DFA82}"/>
    <dgm:cxn modelId="{9DC0BC70-105C-484D-8662-B1246118444E}" srcId="{A162BEA8-B9D6-42DD-8F1B-41154F655CBB}" destId="{D58D8A31-080A-4673-8A4F-A578731C2370}" srcOrd="1" destOrd="0" parTransId="{6059B711-D524-42EF-BB2E-803CAF2A9EDD}" sibTransId="{B96EC198-7147-471C-AFFE-72DEBD23A503}"/>
    <dgm:cxn modelId="{14085872-7C05-4B1A-9ABD-A60C69810EC9}" type="presOf" srcId="{8D661147-72A1-4408-A709-2533F62349C4}" destId="{4BE1C3C2-B9D1-4B20-8062-FFAA9AAEE7DA}" srcOrd="0" destOrd="0" presId="urn:microsoft.com/office/officeart/2005/8/layout/hierarchy2"/>
    <dgm:cxn modelId="{F8406716-C9BA-4BEF-AAD0-DE9C28C90484}" srcId="{6A06F721-DDCD-4E6A-99EB-7F4FE16EC42B}" destId="{C8687A32-09E9-47EC-955E-46C3ADF5EDDF}" srcOrd="0" destOrd="0" parTransId="{BDC14B1B-F37B-4204-B3DD-891C9131D15F}" sibTransId="{7F991C3A-F7AE-48A0-BEDF-4CF6BFD65F9F}"/>
    <dgm:cxn modelId="{36901E53-2E53-4C85-9DC1-C239DAEE329F}" type="presOf" srcId="{8D661147-72A1-4408-A709-2533F62349C4}" destId="{CF13F024-7A36-443B-9840-1FB47EE02573}" srcOrd="1" destOrd="0" presId="urn:microsoft.com/office/officeart/2005/8/layout/hierarchy2"/>
    <dgm:cxn modelId="{AB4DB062-6AD0-4BF9-897B-0E482181FFC1}" srcId="{B95D70C6-4B71-4ABA-A5D3-DB02192E757B}" destId="{EF28908D-46C8-4E59-B043-B12FB2EF5290}" srcOrd="0" destOrd="0" parTransId="{0F298E5F-F6A6-4075-A011-28C303BBE2CD}" sibTransId="{7BE1D13C-E1DA-4752-BC4D-5A27207F7880}"/>
    <dgm:cxn modelId="{ACFE26B4-BF79-497F-B873-58A7E02F3CB7}" type="presOf" srcId="{57F8DEA0-C509-4161-A81B-568EA7A633C9}" destId="{D62A0202-2A71-4FEF-8EC3-82B7089F3489}" srcOrd="0" destOrd="0" presId="urn:microsoft.com/office/officeart/2005/8/layout/hierarchy2"/>
    <dgm:cxn modelId="{863732FC-503A-4D26-B56B-904D18A0483D}" type="presOf" srcId="{72A7233A-5BD3-4809-82CC-9437747473CB}" destId="{345FC1BA-CD08-4D0C-A202-0A15EA665F12}" srcOrd="0" destOrd="0" presId="urn:microsoft.com/office/officeart/2005/8/layout/hierarchy2"/>
    <dgm:cxn modelId="{492B7FDC-51F6-40E8-A193-F226AE7DE57F}" type="presOf" srcId="{6501B802-2A0A-4FBE-9B7A-6F36FD3E25A7}" destId="{BC6B4949-BA41-4A88-80B8-6B11C3272117}" srcOrd="0" destOrd="0" presId="urn:microsoft.com/office/officeart/2005/8/layout/hierarchy2"/>
    <dgm:cxn modelId="{482EE3BD-806D-47DF-9752-0E7BA6CA296E}" type="presOf" srcId="{7888AE29-21F3-4249-8E2D-4AE49C5C1663}" destId="{828505C9-77FD-43C2-8A79-3CFD85DB4275}" srcOrd="0" destOrd="0" presId="urn:microsoft.com/office/officeart/2005/8/layout/hierarchy2"/>
    <dgm:cxn modelId="{D59B6D12-06D2-4A83-B843-7A1F67AA481B}" type="presOf" srcId="{9E79CB58-1B8B-4354-9459-6BDBAC18DFD1}" destId="{048F3D87-759A-4684-94BE-967184294EB8}" srcOrd="1" destOrd="0" presId="urn:microsoft.com/office/officeart/2005/8/layout/hierarchy2"/>
    <dgm:cxn modelId="{3F27862C-C8A0-4DFB-BDD9-CE0D9D8239F1}" type="presOf" srcId="{C8687A32-09E9-47EC-955E-46C3ADF5EDDF}" destId="{1CB35B98-22E6-4EB2-A1A4-D8C500B72C4C}" srcOrd="0" destOrd="0" presId="urn:microsoft.com/office/officeart/2005/8/layout/hierarchy2"/>
    <dgm:cxn modelId="{E078D69D-6083-41F1-862F-AE6F0338B9FA}" type="presOf" srcId="{62F2A54E-B24B-4869-AE8D-8539B0D3B9AC}" destId="{F24A2C00-9A87-4611-BB0A-D257ADE3843B}" srcOrd="0" destOrd="0" presId="urn:microsoft.com/office/officeart/2005/8/layout/hierarchy2"/>
    <dgm:cxn modelId="{11A9FDA1-ED5F-4EAB-8C66-8BFCD8C170AF}" srcId="{A162BEA8-B9D6-42DD-8F1B-41154F655CBB}" destId="{EFEBE3D7-B084-4849-ADB2-68AEFD4539AE}" srcOrd="0" destOrd="0" parTransId="{6F5758A5-9CFB-4823-9A24-E20A4B52EA28}" sibTransId="{D732DF65-7516-4766-8D8F-5F5E6DFD1DD9}"/>
    <dgm:cxn modelId="{367E3A4E-ECA6-47C0-AAF2-18FE416A569D}" type="presOf" srcId="{BDC14B1B-F37B-4204-B3DD-891C9131D15F}" destId="{3BE82532-63B2-4A7C-8CDB-BD015074731A}" srcOrd="0" destOrd="0" presId="urn:microsoft.com/office/officeart/2005/8/layout/hierarchy2"/>
    <dgm:cxn modelId="{C3F837B3-4C93-4A14-93A0-68065AC11F79}" srcId="{EF28908D-46C8-4E59-B043-B12FB2EF5290}" destId="{62F2A54E-B24B-4869-AE8D-8539B0D3B9AC}" srcOrd="0" destOrd="0" parTransId="{1A3F0CD6-29FA-4E9B-B0F0-BB91A4996CB0}" sibTransId="{C750184D-86A0-4314-A7F2-A6436AFF8D10}"/>
    <dgm:cxn modelId="{355CBA32-54F2-4A1F-BF0F-C7E4027B93CB}" type="presOf" srcId="{9E79CB58-1B8B-4354-9459-6BDBAC18DFD1}" destId="{05BEB527-84C1-492D-8B87-4BD0F6019E36}" srcOrd="0" destOrd="0" presId="urn:microsoft.com/office/officeart/2005/8/layout/hierarchy2"/>
    <dgm:cxn modelId="{18B99A42-7E32-467E-A115-1E61C4241268}" type="presParOf" srcId="{465E2181-B8DD-4A43-8EAA-7D88F93B85BE}" destId="{E17F4DD6-D338-4EFD-BDF5-C1F3AF7B22F3}" srcOrd="0" destOrd="0" presId="urn:microsoft.com/office/officeart/2005/8/layout/hierarchy2"/>
    <dgm:cxn modelId="{86B3C459-E9CA-4AAB-A31F-441BB6BF3BE1}" type="presParOf" srcId="{E17F4DD6-D338-4EFD-BDF5-C1F3AF7B22F3}" destId="{7C2A8C0C-734E-417D-8DA0-B7873674733C}" srcOrd="0" destOrd="0" presId="urn:microsoft.com/office/officeart/2005/8/layout/hierarchy2"/>
    <dgm:cxn modelId="{B3CF256E-4AB4-4242-8BFF-D984999FFC7D}" type="presParOf" srcId="{E17F4DD6-D338-4EFD-BDF5-C1F3AF7B22F3}" destId="{7AEF1112-46AE-4118-8E47-AEBE3A24F9B8}" srcOrd="1" destOrd="0" presId="urn:microsoft.com/office/officeart/2005/8/layout/hierarchy2"/>
    <dgm:cxn modelId="{7FF797C7-9AA0-4BBE-B89D-2FAA3DC36EA9}" type="presParOf" srcId="{7AEF1112-46AE-4118-8E47-AEBE3A24F9B8}" destId="{E0808576-DA22-4677-B06E-A84707ECAFD3}" srcOrd="0" destOrd="0" presId="urn:microsoft.com/office/officeart/2005/8/layout/hierarchy2"/>
    <dgm:cxn modelId="{2C836337-66BA-4FA5-B2BB-B29ED9FCFA8B}" type="presParOf" srcId="{E0808576-DA22-4677-B06E-A84707ECAFD3}" destId="{1779172C-7E2F-453B-9C80-08813312C218}" srcOrd="0" destOrd="0" presId="urn:microsoft.com/office/officeart/2005/8/layout/hierarchy2"/>
    <dgm:cxn modelId="{F6D37C36-798A-424B-8308-A8D707AA035F}" type="presParOf" srcId="{7AEF1112-46AE-4118-8E47-AEBE3A24F9B8}" destId="{D082B67E-1596-46B2-9DA8-120252EDD967}" srcOrd="1" destOrd="0" presId="urn:microsoft.com/office/officeart/2005/8/layout/hierarchy2"/>
    <dgm:cxn modelId="{BA93D42E-CB84-4635-8DAB-A8B999E9E758}" type="presParOf" srcId="{D082B67E-1596-46B2-9DA8-120252EDD967}" destId="{F24A2C00-9A87-4611-BB0A-D257ADE3843B}" srcOrd="0" destOrd="0" presId="urn:microsoft.com/office/officeart/2005/8/layout/hierarchy2"/>
    <dgm:cxn modelId="{6DC54C72-806E-44A6-93EA-595688FC7644}" type="presParOf" srcId="{D082B67E-1596-46B2-9DA8-120252EDD967}" destId="{E76168D4-5002-481E-8E2E-B287B155002A}" srcOrd="1" destOrd="0" presId="urn:microsoft.com/office/officeart/2005/8/layout/hierarchy2"/>
    <dgm:cxn modelId="{FA0ED7AA-04F2-4042-A978-D8D763179A73}" type="presParOf" srcId="{7AEF1112-46AE-4118-8E47-AEBE3A24F9B8}" destId="{D62A0202-2A71-4FEF-8EC3-82B7089F3489}" srcOrd="2" destOrd="0" presId="urn:microsoft.com/office/officeart/2005/8/layout/hierarchy2"/>
    <dgm:cxn modelId="{E97E944A-A39B-4F1D-8BC7-DE0DB75C73D0}" type="presParOf" srcId="{D62A0202-2A71-4FEF-8EC3-82B7089F3489}" destId="{606E0917-6AA7-484F-8878-7B6825B4CBF2}" srcOrd="0" destOrd="0" presId="urn:microsoft.com/office/officeart/2005/8/layout/hierarchy2"/>
    <dgm:cxn modelId="{59487424-0A1B-439E-813D-A84B6519F72F}" type="presParOf" srcId="{7AEF1112-46AE-4118-8E47-AEBE3A24F9B8}" destId="{D1A1872D-547F-435A-A233-25EC67FDB3E4}" srcOrd="3" destOrd="0" presId="urn:microsoft.com/office/officeart/2005/8/layout/hierarchy2"/>
    <dgm:cxn modelId="{5E60547C-4FF6-4B09-BCC6-A08751B34277}" type="presParOf" srcId="{D1A1872D-547F-435A-A233-25EC67FDB3E4}" destId="{74227D56-B7B8-4059-B7DF-39DD9CA324E0}" srcOrd="0" destOrd="0" presId="urn:microsoft.com/office/officeart/2005/8/layout/hierarchy2"/>
    <dgm:cxn modelId="{D2A7C0F9-A02B-4101-8AA2-3C59686355E1}" type="presParOf" srcId="{D1A1872D-547F-435A-A233-25EC67FDB3E4}" destId="{5F47A769-C1F9-4B24-AB84-7351B3C69B55}" srcOrd="1" destOrd="0" presId="urn:microsoft.com/office/officeart/2005/8/layout/hierarchy2"/>
    <dgm:cxn modelId="{ACDC6E75-D2E4-4F93-ACC9-5D6E34CDA5D2}" type="presParOf" srcId="{5F47A769-C1F9-4B24-AB84-7351B3C69B55}" destId="{3BE82532-63B2-4A7C-8CDB-BD015074731A}" srcOrd="0" destOrd="0" presId="urn:microsoft.com/office/officeart/2005/8/layout/hierarchy2"/>
    <dgm:cxn modelId="{46CF7550-984D-4B00-8CEA-FD71F1256A9E}" type="presParOf" srcId="{3BE82532-63B2-4A7C-8CDB-BD015074731A}" destId="{B4C5D0B4-C642-4783-BD92-22837DCD646C}" srcOrd="0" destOrd="0" presId="urn:microsoft.com/office/officeart/2005/8/layout/hierarchy2"/>
    <dgm:cxn modelId="{5972430A-4342-40D6-BF9C-2B2BCF0CA91F}" type="presParOf" srcId="{5F47A769-C1F9-4B24-AB84-7351B3C69B55}" destId="{4CC76EAF-0915-4BD9-B23C-958752AC13EF}" srcOrd="1" destOrd="0" presId="urn:microsoft.com/office/officeart/2005/8/layout/hierarchy2"/>
    <dgm:cxn modelId="{D829B769-79A3-42AB-A004-B57F72398455}" type="presParOf" srcId="{4CC76EAF-0915-4BD9-B23C-958752AC13EF}" destId="{1CB35B98-22E6-4EB2-A1A4-D8C500B72C4C}" srcOrd="0" destOrd="0" presId="urn:microsoft.com/office/officeart/2005/8/layout/hierarchy2"/>
    <dgm:cxn modelId="{8623C306-EA6D-42BD-82D0-A792487E07BC}" type="presParOf" srcId="{4CC76EAF-0915-4BD9-B23C-958752AC13EF}" destId="{F1A1AB82-F8D8-4D86-9F3E-1F1EC984D632}" srcOrd="1" destOrd="0" presId="urn:microsoft.com/office/officeart/2005/8/layout/hierarchy2"/>
    <dgm:cxn modelId="{AA4242E7-37F5-498A-ABB4-1D8AB452A257}" type="presParOf" srcId="{5F47A769-C1F9-4B24-AB84-7351B3C69B55}" destId="{859848B1-F64A-44D4-827B-2860922FF555}" srcOrd="2" destOrd="0" presId="urn:microsoft.com/office/officeart/2005/8/layout/hierarchy2"/>
    <dgm:cxn modelId="{5E583D7B-FA39-451E-8725-84B6822DF1AF}" type="presParOf" srcId="{859848B1-F64A-44D4-827B-2860922FF555}" destId="{67CDDBDB-9757-481B-83B3-E056B310D2F7}" srcOrd="0" destOrd="0" presId="urn:microsoft.com/office/officeart/2005/8/layout/hierarchy2"/>
    <dgm:cxn modelId="{FE847285-42A3-42CE-9A6B-411DE08D98E4}" type="presParOf" srcId="{5F47A769-C1F9-4B24-AB84-7351B3C69B55}" destId="{F218F931-1B5B-49DA-AB1D-ADC203AD0EF8}" srcOrd="3" destOrd="0" presId="urn:microsoft.com/office/officeart/2005/8/layout/hierarchy2"/>
    <dgm:cxn modelId="{B6809041-33D0-48DB-AAF5-CE9F95E38B99}" type="presParOf" srcId="{F218F931-1B5B-49DA-AB1D-ADC203AD0EF8}" destId="{87FEC464-0826-46F6-83D6-3AC2638A4D68}" srcOrd="0" destOrd="0" presId="urn:microsoft.com/office/officeart/2005/8/layout/hierarchy2"/>
    <dgm:cxn modelId="{E9651F3A-C4F2-4F8C-BA1F-EC3B97150D1B}" type="presParOf" srcId="{F218F931-1B5B-49DA-AB1D-ADC203AD0EF8}" destId="{571430FA-EB8F-4E99-9456-07D89F30ACA6}" srcOrd="1" destOrd="0" presId="urn:microsoft.com/office/officeart/2005/8/layout/hierarchy2"/>
    <dgm:cxn modelId="{6C73FF3D-334B-4C4B-897C-84242D72D8E3}" type="presParOf" srcId="{571430FA-EB8F-4E99-9456-07D89F30ACA6}" destId="{05BEB527-84C1-492D-8B87-4BD0F6019E36}" srcOrd="0" destOrd="0" presId="urn:microsoft.com/office/officeart/2005/8/layout/hierarchy2"/>
    <dgm:cxn modelId="{5DE17583-B649-47BA-9C10-928D410ABB66}" type="presParOf" srcId="{05BEB527-84C1-492D-8B87-4BD0F6019E36}" destId="{048F3D87-759A-4684-94BE-967184294EB8}" srcOrd="0" destOrd="0" presId="urn:microsoft.com/office/officeart/2005/8/layout/hierarchy2"/>
    <dgm:cxn modelId="{7C738662-1C2A-42E3-A319-8AF32EC44983}" type="presParOf" srcId="{571430FA-EB8F-4E99-9456-07D89F30ACA6}" destId="{2A0C42F3-ABE6-4DDD-81B3-002789E0043C}" srcOrd="1" destOrd="0" presId="urn:microsoft.com/office/officeart/2005/8/layout/hierarchy2"/>
    <dgm:cxn modelId="{E4A28ECE-CDF3-4294-BA66-B07E31231E4D}" type="presParOf" srcId="{2A0C42F3-ABE6-4DDD-81B3-002789E0043C}" destId="{E824950A-5356-444D-9D16-A08369E8D499}" srcOrd="0" destOrd="0" presId="urn:microsoft.com/office/officeart/2005/8/layout/hierarchy2"/>
    <dgm:cxn modelId="{081AB7E7-9C76-4C66-927D-BA768817ADDB}" type="presParOf" srcId="{2A0C42F3-ABE6-4DDD-81B3-002789E0043C}" destId="{71A0B991-CCF9-4068-9FD7-C855CE1BBA0E}" srcOrd="1" destOrd="0" presId="urn:microsoft.com/office/officeart/2005/8/layout/hierarchy2"/>
    <dgm:cxn modelId="{DA5010C4-C716-4AC9-ADDE-5F97E3F3F187}" type="presParOf" srcId="{571430FA-EB8F-4E99-9456-07D89F30ACA6}" destId="{828505C9-77FD-43C2-8A79-3CFD85DB4275}" srcOrd="2" destOrd="0" presId="urn:microsoft.com/office/officeart/2005/8/layout/hierarchy2"/>
    <dgm:cxn modelId="{17E469DA-BF74-4406-A30A-E687135FCD2A}" type="presParOf" srcId="{828505C9-77FD-43C2-8A79-3CFD85DB4275}" destId="{C1B425B9-91CE-4BD2-81A6-7E5016372915}" srcOrd="0" destOrd="0" presId="urn:microsoft.com/office/officeart/2005/8/layout/hierarchy2"/>
    <dgm:cxn modelId="{C0337AB5-1F6B-4D35-BF47-C51544203A14}" type="presParOf" srcId="{571430FA-EB8F-4E99-9456-07D89F30ACA6}" destId="{E928D8DA-BE04-4798-9741-07FDAB2EAE41}" srcOrd="3" destOrd="0" presId="urn:microsoft.com/office/officeart/2005/8/layout/hierarchy2"/>
    <dgm:cxn modelId="{29220E2E-3485-4F0C-9308-0F0387B6782E}" type="presParOf" srcId="{E928D8DA-BE04-4798-9741-07FDAB2EAE41}" destId="{BC6B4949-BA41-4A88-80B8-6B11C3272117}" srcOrd="0" destOrd="0" presId="urn:microsoft.com/office/officeart/2005/8/layout/hierarchy2"/>
    <dgm:cxn modelId="{0DBA1204-E05B-4B45-A024-A38FCABBB247}" type="presParOf" srcId="{E928D8DA-BE04-4798-9741-07FDAB2EAE41}" destId="{0C0F2864-9BCB-47F2-8350-B8E1AB2DE511}" srcOrd="1" destOrd="0" presId="urn:microsoft.com/office/officeart/2005/8/layout/hierarchy2"/>
    <dgm:cxn modelId="{D627C994-8915-4C59-A635-BBD3DE9FA276}" type="presParOf" srcId="{0C0F2864-9BCB-47F2-8350-B8E1AB2DE511}" destId="{4BE1C3C2-B9D1-4B20-8062-FFAA9AAEE7DA}" srcOrd="0" destOrd="0" presId="urn:microsoft.com/office/officeart/2005/8/layout/hierarchy2"/>
    <dgm:cxn modelId="{4D0AAA72-EA0C-49FD-AB9C-A7B71B98A97E}" type="presParOf" srcId="{4BE1C3C2-B9D1-4B20-8062-FFAA9AAEE7DA}" destId="{CF13F024-7A36-443B-9840-1FB47EE02573}" srcOrd="0" destOrd="0" presId="urn:microsoft.com/office/officeart/2005/8/layout/hierarchy2"/>
    <dgm:cxn modelId="{231875A4-A405-4973-84C7-B4AEB323C3AE}" type="presParOf" srcId="{0C0F2864-9BCB-47F2-8350-B8E1AB2DE511}" destId="{074859CF-D027-40EE-B601-122AF7FAB4D5}" srcOrd="1" destOrd="0" presId="urn:microsoft.com/office/officeart/2005/8/layout/hierarchy2"/>
    <dgm:cxn modelId="{7BA87DCF-BC1C-4B7F-9AF4-823A6220598F}" type="presParOf" srcId="{074859CF-D027-40EE-B601-122AF7FAB4D5}" destId="{E6FD8135-EC9B-4B17-A5C8-D03779DFCAE6}" srcOrd="0" destOrd="0" presId="urn:microsoft.com/office/officeart/2005/8/layout/hierarchy2"/>
    <dgm:cxn modelId="{757D5AA1-FD75-478C-9985-9EE7D37D2AB5}" type="presParOf" srcId="{074859CF-D027-40EE-B601-122AF7FAB4D5}" destId="{334B69C4-DB2F-4FEF-8759-F064F11B0E00}" srcOrd="1" destOrd="0" presId="urn:microsoft.com/office/officeart/2005/8/layout/hierarchy2"/>
    <dgm:cxn modelId="{674916EE-8CAB-49CB-8598-C3E72B1D0148}" type="presParOf" srcId="{0C0F2864-9BCB-47F2-8350-B8E1AB2DE511}" destId="{345FC1BA-CD08-4D0C-A202-0A15EA665F12}" srcOrd="2" destOrd="0" presId="urn:microsoft.com/office/officeart/2005/8/layout/hierarchy2"/>
    <dgm:cxn modelId="{E826D774-2191-4351-BCDB-575F2AA48F32}" type="presParOf" srcId="{345FC1BA-CD08-4D0C-A202-0A15EA665F12}" destId="{23D0329C-746C-48D4-A79A-F3129267659A}" srcOrd="0" destOrd="0" presId="urn:microsoft.com/office/officeart/2005/8/layout/hierarchy2"/>
    <dgm:cxn modelId="{4447BCF8-D172-41D1-8467-C99AC6BA3A3F}" type="presParOf" srcId="{0C0F2864-9BCB-47F2-8350-B8E1AB2DE511}" destId="{97309CA6-80B7-448D-A025-1A9E91D32916}" srcOrd="3" destOrd="0" presId="urn:microsoft.com/office/officeart/2005/8/layout/hierarchy2"/>
    <dgm:cxn modelId="{AEF244FA-1DA9-4D30-8781-91A1B5E20C95}" type="presParOf" srcId="{97309CA6-80B7-448D-A025-1A9E91D32916}" destId="{B03372AC-4357-4B3B-B688-DAE7A5FE5647}" srcOrd="0" destOrd="0" presId="urn:microsoft.com/office/officeart/2005/8/layout/hierarchy2"/>
    <dgm:cxn modelId="{A56FC5BE-0DF7-4F77-807C-64D6A5737228}" type="presParOf" srcId="{97309CA6-80B7-448D-A025-1A9E91D32916}" destId="{E9ED98B4-2ACE-4B0C-95A6-57564469AEA4}" srcOrd="1" destOrd="0" presId="urn:microsoft.com/office/officeart/2005/8/layout/hierarchy2"/>
    <dgm:cxn modelId="{04FB6839-DAC3-41FB-8E21-330B3F1BDCB7}" type="presParOf" srcId="{E9ED98B4-2ACE-4B0C-95A6-57564469AEA4}" destId="{D0A87C35-CB09-46B3-A5BB-8CAF2BECF95A}" srcOrd="0" destOrd="0" presId="urn:microsoft.com/office/officeart/2005/8/layout/hierarchy2"/>
    <dgm:cxn modelId="{6CDA4A78-B51B-4B0F-9A3E-1C4A1C3709ED}" type="presParOf" srcId="{D0A87C35-CB09-46B3-A5BB-8CAF2BECF95A}" destId="{26A703CC-8E88-434C-B00E-8D3348CA597F}" srcOrd="0" destOrd="0" presId="urn:microsoft.com/office/officeart/2005/8/layout/hierarchy2"/>
    <dgm:cxn modelId="{918CBC9B-9EF4-4436-BCC6-23B831F425AB}" type="presParOf" srcId="{E9ED98B4-2ACE-4B0C-95A6-57564469AEA4}" destId="{5D2ED42B-8981-49EB-B8DE-A4C89CC31FB0}" srcOrd="1" destOrd="0" presId="urn:microsoft.com/office/officeart/2005/8/layout/hierarchy2"/>
    <dgm:cxn modelId="{4CB45DA2-7EAF-4AB9-870D-A6C09D8E3688}" type="presParOf" srcId="{5D2ED42B-8981-49EB-B8DE-A4C89CC31FB0}" destId="{54B3A6CB-3B94-4253-8DED-2A5F4C6FFC85}" srcOrd="0" destOrd="0" presId="urn:microsoft.com/office/officeart/2005/8/layout/hierarchy2"/>
    <dgm:cxn modelId="{63065F06-874F-48AE-8F42-25F0EA558ADB}" type="presParOf" srcId="{5D2ED42B-8981-49EB-B8DE-A4C89CC31FB0}" destId="{D9816C1A-E66E-4B20-B6D7-4F193069A50B}" srcOrd="1" destOrd="0" presId="urn:microsoft.com/office/officeart/2005/8/layout/hierarchy2"/>
    <dgm:cxn modelId="{DEAEAD33-703F-4B2C-8CE0-D7E74137B3EE}" type="presParOf" srcId="{E9ED98B4-2ACE-4B0C-95A6-57564469AEA4}" destId="{46A62195-AD39-41D9-AE5D-F254C6D6650D}" srcOrd="2" destOrd="0" presId="urn:microsoft.com/office/officeart/2005/8/layout/hierarchy2"/>
    <dgm:cxn modelId="{108AAF86-E0AD-448E-8092-F8A65475181E}" type="presParOf" srcId="{46A62195-AD39-41D9-AE5D-F254C6D6650D}" destId="{945EE739-2332-4636-A4A0-F486F053823D}" srcOrd="0" destOrd="0" presId="urn:microsoft.com/office/officeart/2005/8/layout/hierarchy2"/>
    <dgm:cxn modelId="{C1D5931F-FFA2-4D7F-AA5E-688B98433E79}" type="presParOf" srcId="{E9ED98B4-2ACE-4B0C-95A6-57564469AEA4}" destId="{501E9C7D-F312-42A3-A551-DF81805D2144}" srcOrd="3" destOrd="0" presId="urn:microsoft.com/office/officeart/2005/8/layout/hierarchy2"/>
    <dgm:cxn modelId="{9598E3B1-A022-45C8-AE76-559C0935395C}" type="presParOf" srcId="{501E9C7D-F312-42A3-A551-DF81805D2144}" destId="{8C596541-99F9-4DA7-A767-2BD5FAD6551F}" srcOrd="0" destOrd="0" presId="urn:microsoft.com/office/officeart/2005/8/layout/hierarchy2"/>
    <dgm:cxn modelId="{4C9FCE1F-C8C4-40F8-82A1-377A065D8650}" type="presParOf" srcId="{501E9C7D-F312-42A3-A551-DF81805D2144}" destId="{8F7B2447-E806-4B07-AC2F-DFBEA6DC1374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A8C0C-734E-417D-8DA0-B7873674733C}">
      <dsp:nvSpPr>
        <dsp:cNvPr id="0" name=""/>
        <dsp:cNvSpPr/>
      </dsp:nvSpPr>
      <dsp:spPr>
        <a:xfrm>
          <a:off x="11419" y="154924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kern="1200" dirty="0">
            <a:solidFill>
              <a:schemeClr val="tx1"/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3290" y="1571116"/>
        <a:ext cx="1449694" cy="702976"/>
      </dsp:txXfrm>
    </dsp:sp>
    <dsp:sp modelId="{E0808576-DA22-4677-B06E-A84707ECAFD3}">
      <dsp:nvSpPr>
        <dsp:cNvPr id="0" name=""/>
        <dsp:cNvSpPr/>
      </dsp:nvSpPr>
      <dsp:spPr>
        <a:xfrm rot="18530667">
          <a:off x="1327326" y="1539299"/>
          <a:ext cx="95243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2433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32" y="1527891"/>
        <a:ext cx="47621" cy="47621"/>
      </dsp:txXfrm>
    </dsp:sp>
    <dsp:sp modelId="{F24A2C00-9A87-4611-BB0A-D257ADE3843B}">
      <dsp:nvSpPr>
        <dsp:cNvPr id="0" name=""/>
        <dsp:cNvSpPr/>
      </dsp:nvSpPr>
      <dsp:spPr>
        <a:xfrm>
          <a:off x="2102230" y="493890"/>
          <a:ext cx="1493436" cy="13738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sp:txBody>
      <dsp:txXfrm>
        <a:off x="2142468" y="534128"/>
        <a:ext cx="1412960" cy="1293343"/>
      </dsp:txXfrm>
    </dsp:sp>
    <dsp:sp modelId="{D62A0202-2A71-4FEF-8EC3-82B7089F3489}">
      <dsp:nvSpPr>
        <dsp:cNvPr id="0" name=""/>
        <dsp:cNvSpPr/>
      </dsp:nvSpPr>
      <dsp:spPr>
        <a:xfrm rot="3071841">
          <a:off x="1326894" y="2281658"/>
          <a:ext cx="953297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3297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10" y="2270228"/>
        <a:ext cx="47664" cy="47664"/>
      </dsp:txXfrm>
    </dsp:sp>
    <dsp:sp modelId="{74227D56-B7B8-4059-B7DF-39DD9CA324E0}">
      <dsp:nvSpPr>
        <dsp:cNvPr id="0" name=""/>
        <dsp:cNvSpPr/>
      </dsp:nvSpPr>
      <dsp:spPr>
        <a:xfrm>
          <a:off x="2102230" y="1979717"/>
          <a:ext cx="1493436" cy="1371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sp:txBody>
      <dsp:txXfrm>
        <a:off x="2142403" y="2019890"/>
        <a:ext cx="1413090" cy="1291255"/>
      </dsp:txXfrm>
    </dsp:sp>
    <dsp:sp modelId="{3BE82532-63B2-4A7C-8CDB-BD015074731A}">
      <dsp:nvSpPr>
        <dsp:cNvPr id="0" name=""/>
        <dsp:cNvSpPr/>
      </dsp:nvSpPr>
      <dsp:spPr>
        <a:xfrm rot="18907752">
          <a:off x="3472895" y="2355772"/>
          <a:ext cx="842916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2916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80" y="2347101"/>
        <a:ext cx="42145" cy="42145"/>
      </dsp:txXfrm>
    </dsp:sp>
    <dsp:sp modelId="{1CB35B98-22E6-4EB2-A1A4-D8C500B72C4C}">
      <dsp:nvSpPr>
        <dsp:cNvPr id="0" name=""/>
        <dsp:cNvSpPr/>
      </dsp:nvSpPr>
      <dsp:spPr>
        <a:xfrm>
          <a:off x="4193040" y="1529024"/>
          <a:ext cx="1493436" cy="10836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sp:txBody>
      <dsp:txXfrm>
        <a:off x="4224778" y="1560762"/>
        <a:ext cx="1429960" cy="1020138"/>
      </dsp:txXfrm>
    </dsp:sp>
    <dsp:sp modelId="{859848B1-F64A-44D4-827B-2860922FF555}">
      <dsp:nvSpPr>
        <dsp:cNvPr id="0" name=""/>
        <dsp:cNvSpPr/>
      </dsp:nvSpPr>
      <dsp:spPr>
        <a:xfrm rot="2701256">
          <a:off x="3471791" y="2952021"/>
          <a:ext cx="84512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5123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25" y="2943295"/>
        <a:ext cx="42256" cy="42256"/>
      </dsp:txXfrm>
    </dsp:sp>
    <dsp:sp modelId="{87FEC464-0826-46F6-83D6-3AC2638A4D68}">
      <dsp:nvSpPr>
        <dsp:cNvPr id="0" name=""/>
        <dsp:cNvSpPr/>
      </dsp:nvSpPr>
      <dsp:spPr>
        <a:xfrm>
          <a:off x="4193040" y="2724646"/>
          <a:ext cx="1493436" cy="10773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sp:txBody>
      <dsp:txXfrm>
        <a:off x="4224595" y="2756201"/>
        <a:ext cx="1430326" cy="1014254"/>
      </dsp:txXfrm>
    </dsp:sp>
    <dsp:sp modelId="{05BEB527-84C1-492D-8B87-4BD0F6019E36}">
      <dsp:nvSpPr>
        <dsp:cNvPr id="0" name=""/>
        <dsp:cNvSpPr/>
      </dsp:nvSpPr>
      <dsp:spPr>
        <a:xfrm rot="19457599">
          <a:off x="5617329" y="3036245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030256"/>
        <a:ext cx="36783" cy="36783"/>
      </dsp:txXfrm>
    </dsp:sp>
    <dsp:sp modelId="{E824950A-5356-444D-9D16-A08369E8D499}">
      <dsp:nvSpPr>
        <dsp:cNvPr id="0" name=""/>
        <dsp:cNvSpPr/>
      </dsp:nvSpPr>
      <dsp:spPr>
        <a:xfrm>
          <a:off x="6283851" y="2460607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sp:txBody>
      <dsp:txXfrm>
        <a:off x="6305722" y="2482478"/>
        <a:ext cx="1449694" cy="702976"/>
      </dsp:txXfrm>
    </dsp:sp>
    <dsp:sp modelId="{828505C9-77FD-43C2-8A79-3CFD85DB4275}">
      <dsp:nvSpPr>
        <dsp:cNvPr id="0" name=""/>
        <dsp:cNvSpPr/>
      </dsp:nvSpPr>
      <dsp:spPr>
        <a:xfrm rot="2142401">
          <a:off x="5617329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459618"/>
        <a:ext cx="36783" cy="36783"/>
      </dsp:txXfrm>
    </dsp:sp>
    <dsp:sp modelId="{BC6B4949-BA41-4A88-80B8-6B11C3272117}">
      <dsp:nvSpPr>
        <dsp:cNvPr id="0" name=""/>
        <dsp:cNvSpPr/>
      </dsp:nvSpPr>
      <dsp:spPr>
        <a:xfrm>
          <a:off x="6283851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sp:txBody>
      <dsp:txXfrm>
        <a:off x="6305722" y="3341204"/>
        <a:ext cx="1449694" cy="702976"/>
      </dsp:txXfrm>
    </dsp:sp>
    <dsp:sp modelId="{4BE1C3C2-B9D1-4B20-8062-FFAA9AAEE7DA}">
      <dsp:nvSpPr>
        <dsp:cNvPr id="0" name=""/>
        <dsp:cNvSpPr/>
      </dsp:nvSpPr>
      <dsp:spPr>
        <a:xfrm rot="19457599">
          <a:off x="7708140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459618"/>
        <a:ext cx="36783" cy="36783"/>
      </dsp:txXfrm>
    </dsp:sp>
    <dsp:sp modelId="{E6FD8135-EC9B-4B17-A5C8-D03779DFCAE6}">
      <dsp:nvSpPr>
        <dsp:cNvPr id="0" name=""/>
        <dsp:cNvSpPr/>
      </dsp:nvSpPr>
      <dsp:spPr>
        <a:xfrm>
          <a:off x="8374661" y="2889970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sp:txBody>
      <dsp:txXfrm>
        <a:off x="8396532" y="2911841"/>
        <a:ext cx="1449694" cy="702976"/>
      </dsp:txXfrm>
    </dsp:sp>
    <dsp:sp modelId="{345FC1BA-CD08-4D0C-A202-0A15EA665F12}">
      <dsp:nvSpPr>
        <dsp:cNvPr id="0" name=""/>
        <dsp:cNvSpPr/>
      </dsp:nvSpPr>
      <dsp:spPr>
        <a:xfrm rot="2142401">
          <a:off x="770814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888981"/>
        <a:ext cx="36783" cy="36783"/>
      </dsp:txXfrm>
    </dsp:sp>
    <dsp:sp modelId="{B03372AC-4357-4B3B-B688-DAE7A5FE5647}">
      <dsp:nvSpPr>
        <dsp:cNvPr id="0" name=""/>
        <dsp:cNvSpPr/>
      </dsp:nvSpPr>
      <dsp:spPr>
        <a:xfrm>
          <a:off x="8374661" y="374869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sp:txBody>
      <dsp:txXfrm>
        <a:off x="8396532" y="3770566"/>
        <a:ext cx="1449694" cy="702976"/>
      </dsp:txXfrm>
    </dsp:sp>
    <dsp:sp modelId="{D0A87C35-CB09-46B3-A5BB-8CAF2BECF95A}">
      <dsp:nvSpPr>
        <dsp:cNvPr id="0" name=""/>
        <dsp:cNvSpPr/>
      </dsp:nvSpPr>
      <dsp:spPr>
        <a:xfrm rot="19457599">
          <a:off x="979895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3888981"/>
        <a:ext cx="36783" cy="36783"/>
      </dsp:txXfrm>
    </dsp:sp>
    <dsp:sp modelId="{54B3A6CB-3B94-4253-8DED-2A5F4C6FFC85}">
      <dsp:nvSpPr>
        <dsp:cNvPr id="0" name=""/>
        <dsp:cNvSpPr/>
      </dsp:nvSpPr>
      <dsp:spPr>
        <a:xfrm>
          <a:off x="10465472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sp:txBody>
      <dsp:txXfrm>
        <a:off x="10487343" y="3341204"/>
        <a:ext cx="1449694" cy="702976"/>
      </dsp:txXfrm>
    </dsp:sp>
    <dsp:sp modelId="{46A62195-AD39-41D9-AE5D-F254C6D6650D}">
      <dsp:nvSpPr>
        <dsp:cNvPr id="0" name=""/>
        <dsp:cNvSpPr/>
      </dsp:nvSpPr>
      <dsp:spPr>
        <a:xfrm rot="2142401">
          <a:off x="9798950" y="4324333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4318344"/>
        <a:ext cx="36783" cy="36783"/>
      </dsp:txXfrm>
    </dsp:sp>
    <dsp:sp modelId="{8C596541-99F9-4DA7-A767-2BD5FAD6551F}">
      <dsp:nvSpPr>
        <dsp:cNvPr id="0" name=""/>
        <dsp:cNvSpPr/>
      </dsp:nvSpPr>
      <dsp:spPr>
        <a:xfrm>
          <a:off x="10465472" y="4178058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sp:txBody>
      <dsp:txXfrm>
        <a:off x="10487343" y="4199929"/>
        <a:ext cx="1449694" cy="702976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A8C0C-734E-417D-8DA0-B7873674733C}">
      <dsp:nvSpPr>
        <dsp:cNvPr id="0" name=""/>
        <dsp:cNvSpPr/>
      </dsp:nvSpPr>
      <dsp:spPr>
        <a:xfrm>
          <a:off x="11419" y="154924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kern="12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3290" y="1571116"/>
        <a:ext cx="1449694" cy="702976"/>
      </dsp:txXfrm>
    </dsp:sp>
    <dsp:sp modelId="{E0808576-DA22-4677-B06E-A84707ECAFD3}">
      <dsp:nvSpPr>
        <dsp:cNvPr id="0" name=""/>
        <dsp:cNvSpPr/>
      </dsp:nvSpPr>
      <dsp:spPr>
        <a:xfrm rot="18530667">
          <a:off x="1327326" y="1539299"/>
          <a:ext cx="95243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2433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32" y="1527891"/>
        <a:ext cx="47621" cy="47621"/>
      </dsp:txXfrm>
    </dsp:sp>
    <dsp:sp modelId="{F24A2C00-9A87-4611-BB0A-D257ADE3843B}">
      <dsp:nvSpPr>
        <dsp:cNvPr id="0" name=""/>
        <dsp:cNvSpPr/>
      </dsp:nvSpPr>
      <dsp:spPr>
        <a:xfrm>
          <a:off x="2102230" y="493890"/>
          <a:ext cx="1493436" cy="13738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sp:txBody>
      <dsp:txXfrm>
        <a:off x="2142468" y="534128"/>
        <a:ext cx="1412960" cy="1293343"/>
      </dsp:txXfrm>
    </dsp:sp>
    <dsp:sp modelId="{D62A0202-2A71-4FEF-8EC3-82B7089F3489}">
      <dsp:nvSpPr>
        <dsp:cNvPr id="0" name=""/>
        <dsp:cNvSpPr/>
      </dsp:nvSpPr>
      <dsp:spPr>
        <a:xfrm rot="3071841">
          <a:off x="1326894" y="2281658"/>
          <a:ext cx="953297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3297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10" y="2270228"/>
        <a:ext cx="47664" cy="47664"/>
      </dsp:txXfrm>
    </dsp:sp>
    <dsp:sp modelId="{74227D56-B7B8-4059-B7DF-39DD9CA324E0}">
      <dsp:nvSpPr>
        <dsp:cNvPr id="0" name=""/>
        <dsp:cNvSpPr/>
      </dsp:nvSpPr>
      <dsp:spPr>
        <a:xfrm>
          <a:off x="2102230" y="1979717"/>
          <a:ext cx="1493436" cy="1371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sp:txBody>
      <dsp:txXfrm>
        <a:off x="2142403" y="2019890"/>
        <a:ext cx="1413090" cy="1291255"/>
      </dsp:txXfrm>
    </dsp:sp>
    <dsp:sp modelId="{3BE82532-63B2-4A7C-8CDB-BD015074731A}">
      <dsp:nvSpPr>
        <dsp:cNvPr id="0" name=""/>
        <dsp:cNvSpPr/>
      </dsp:nvSpPr>
      <dsp:spPr>
        <a:xfrm rot="18907752">
          <a:off x="3472895" y="2355772"/>
          <a:ext cx="842916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2916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80" y="2347101"/>
        <a:ext cx="42145" cy="42145"/>
      </dsp:txXfrm>
    </dsp:sp>
    <dsp:sp modelId="{1CB35B98-22E6-4EB2-A1A4-D8C500B72C4C}">
      <dsp:nvSpPr>
        <dsp:cNvPr id="0" name=""/>
        <dsp:cNvSpPr/>
      </dsp:nvSpPr>
      <dsp:spPr>
        <a:xfrm>
          <a:off x="4193040" y="1529024"/>
          <a:ext cx="1493436" cy="10836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sp:txBody>
      <dsp:txXfrm>
        <a:off x="4224778" y="1560762"/>
        <a:ext cx="1429960" cy="1020138"/>
      </dsp:txXfrm>
    </dsp:sp>
    <dsp:sp modelId="{859848B1-F64A-44D4-827B-2860922FF555}">
      <dsp:nvSpPr>
        <dsp:cNvPr id="0" name=""/>
        <dsp:cNvSpPr/>
      </dsp:nvSpPr>
      <dsp:spPr>
        <a:xfrm rot="2701256">
          <a:off x="3471791" y="2952021"/>
          <a:ext cx="84512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5123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25" y="2943295"/>
        <a:ext cx="42256" cy="42256"/>
      </dsp:txXfrm>
    </dsp:sp>
    <dsp:sp modelId="{87FEC464-0826-46F6-83D6-3AC2638A4D68}">
      <dsp:nvSpPr>
        <dsp:cNvPr id="0" name=""/>
        <dsp:cNvSpPr/>
      </dsp:nvSpPr>
      <dsp:spPr>
        <a:xfrm>
          <a:off x="4193040" y="2724646"/>
          <a:ext cx="1493436" cy="10773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sp:txBody>
      <dsp:txXfrm>
        <a:off x="4224595" y="2756201"/>
        <a:ext cx="1430326" cy="1014254"/>
      </dsp:txXfrm>
    </dsp:sp>
    <dsp:sp modelId="{05BEB527-84C1-492D-8B87-4BD0F6019E36}">
      <dsp:nvSpPr>
        <dsp:cNvPr id="0" name=""/>
        <dsp:cNvSpPr/>
      </dsp:nvSpPr>
      <dsp:spPr>
        <a:xfrm rot="19457599">
          <a:off x="5617329" y="3036245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030256"/>
        <a:ext cx="36783" cy="36783"/>
      </dsp:txXfrm>
    </dsp:sp>
    <dsp:sp modelId="{E824950A-5356-444D-9D16-A08369E8D499}">
      <dsp:nvSpPr>
        <dsp:cNvPr id="0" name=""/>
        <dsp:cNvSpPr/>
      </dsp:nvSpPr>
      <dsp:spPr>
        <a:xfrm>
          <a:off x="6283851" y="2460607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sp:txBody>
      <dsp:txXfrm>
        <a:off x="6305722" y="2482478"/>
        <a:ext cx="1449694" cy="702976"/>
      </dsp:txXfrm>
    </dsp:sp>
    <dsp:sp modelId="{828505C9-77FD-43C2-8A79-3CFD85DB4275}">
      <dsp:nvSpPr>
        <dsp:cNvPr id="0" name=""/>
        <dsp:cNvSpPr/>
      </dsp:nvSpPr>
      <dsp:spPr>
        <a:xfrm rot="2142401">
          <a:off x="5617329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459618"/>
        <a:ext cx="36783" cy="36783"/>
      </dsp:txXfrm>
    </dsp:sp>
    <dsp:sp modelId="{BC6B4949-BA41-4A88-80B8-6B11C3272117}">
      <dsp:nvSpPr>
        <dsp:cNvPr id="0" name=""/>
        <dsp:cNvSpPr/>
      </dsp:nvSpPr>
      <dsp:spPr>
        <a:xfrm>
          <a:off x="6283851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sp:txBody>
      <dsp:txXfrm>
        <a:off x="6305722" y="3341204"/>
        <a:ext cx="1449694" cy="702976"/>
      </dsp:txXfrm>
    </dsp:sp>
    <dsp:sp modelId="{4BE1C3C2-B9D1-4B20-8062-FFAA9AAEE7DA}">
      <dsp:nvSpPr>
        <dsp:cNvPr id="0" name=""/>
        <dsp:cNvSpPr/>
      </dsp:nvSpPr>
      <dsp:spPr>
        <a:xfrm rot="19457599">
          <a:off x="7708140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459618"/>
        <a:ext cx="36783" cy="36783"/>
      </dsp:txXfrm>
    </dsp:sp>
    <dsp:sp modelId="{E6FD8135-EC9B-4B17-A5C8-D03779DFCAE6}">
      <dsp:nvSpPr>
        <dsp:cNvPr id="0" name=""/>
        <dsp:cNvSpPr/>
      </dsp:nvSpPr>
      <dsp:spPr>
        <a:xfrm>
          <a:off x="8374661" y="2889970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sp:txBody>
      <dsp:txXfrm>
        <a:off x="8396532" y="2911841"/>
        <a:ext cx="1449694" cy="702976"/>
      </dsp:txXfrm>
    </dsp:sp>
    <dsp:sp modelId="{345FC1BA-CD08-4D0C-A202-0A15EA665F12}">
      <dsp:nvSpPr>
        <dsp:cNvPr id="0" name=""/>
        <dsp:cNvSpPr/>
      </dsp:nvSpPr>
      <dsp:spPr>
        <a:xfrm rot="2142401">
          <a:off x="770814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888981"/>
        <a:ext cx="36783" cy="36783"/>
      </dsp:txXfrm>
    </dsp:sp>
    <dsp:sp modelId="{B03372AC-4357-4B3B-B688-DAE7A5FE5647}">
      <dsp:nvSpPr>
        <dsp:cNvPr id="0" name=""/>
        <dsp:cNvSpPr/>
      </dsp:nvSpPr>
      <dsp:spPr>
        <a:xfrm>
          <a:off x="8374661" y="374869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sp:txBody>
      <dsp:txXfrm>
        <a:off x="8396532" y="3770566"/>
        <a:ext cx="1449694" cy="702976"/>
      </dsp:txXfrm>
    </dsp:sp>
    <dsp:sp modelId="{D0A87C35-CB09-46B3-A5BB-8CAF2BECF95A}">
      <dsp:nvSpPr>
        <dsp:cNvPr id="0" name=""/>
        <dsp:cNvSpPr/>
      </dsp:nvSpPr>
      <dsp:spPr>
        <a:xfrm rot="19457599">
          <a:off x="979895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3888981"/>
        <a:ext cx="36783" cy="36783"/>
      </dsp:txXfrm>
    </dsp:sp>
    <dsp:sp modelId="{54B3A6CB-3B94-4253-8DED-2A5F4C6FFC85}">
      <dsp:nvSpPr>
        <dsp:cNvPr id="0" name=""/>
        <dsp:cNvSpPr/>
      </dsp:nvSpPr>
      <dsp:spPr>
        <a:xfrm>
          <a:off x="10465472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sp:txBody>
      <dsp:txXfrm>
        <a:off x="10487343" y="3341204"/>
        <a:ext cx="1449694" cy="702976"/>
      </dsp:txXfrm>
    </dsp:sp>
    <dsp:sp modelId="{46A62195-AD39-41D9-AE5D-F254C6D6650D}">
      <dsp:nvSpPr>
        <dsp:cNvPr id="0" name=""/>
        <dsp:cNvSpPr/>
      </dsp:nvSpPr>
      <dsp:spPr>
        <a:xfrm rot="2142401">
          <a:off x="9798950" y="4324333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4318344"/>
        <a:ext cx="36783" cy="36783"/>
      </dsp:txXfrm>
    </dsp:sp>
    <dsp:sp modelId="{8C596541-99F9-4DA7-A767-2BD5FAD6551F}">
      <dsp:nvSpPr>
        <dsp:cNvPr id="0" name=""/>
        <dsp:cNvSpPr/>
      </dsp:nvSpPr>
      <dsp:spPr>
        <a:xfrm>
          <a:off x="10465472" y="4178058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sp:txBody>
      <dsp:txXfrm>
        <a:off x="10487343" y="4199929"/>
        <a:ext cx="1449694" cy="70297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A8C0C-734E-417D-8DA0-B7873674733C}">
      <dsp:nvSpPr>
        <dsp:cNvPr id="0" name=""/>
        <dsp:cNvSpPr/>
      </dsp:nvSpPr>
      <dsp:spPr>
        <a:xfrm>
          <a:off x="11419" y="154924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kern="1200" dirty="0">
            <a:solidFill>
              <a:schemeClr val="tx1"/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3290" y="1571116"/>
        <a:ext cx="1449694" cy="702976"/>
      </dsp:txXfrm>
    </dsp:sp>
    <dsp:sp modelId="{E0808576-DA22-4677-B06E-A84707ECAFD3}">
      <dsp:nvSpPr>
        <dsp:cNvPr id="0" name=""/>
        <dsp:cNvSpPr/>
      </dsp:nvSpPr>
      <dsp:spPr>
        <a:xfrm rot="18530667">
          <a:off x="1327326" y="1539299"/>
          <a:ext cx="95243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2433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32" y="1527891"/>
        <a:ext cx="47621" cy="47621"/>
      </dsp:txXfrm>
    </dsp:sp>
    <dsp:sp modelId="{F24A2C00-9A87-4611-BB0A-D257ADE3843B}">
      <dsp:nvSpPr>
        <dsp:cNvPr id="0" name=""/>
        <dsp:cNvSpPr/>
      </dsp:nvSpPr>
      <dsp:spPr>
        <a:xfrm>
          <a:off x="2102230" y="493890"/>
          <a:ext cx="1493436" cy="13738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sp:txBody>
      <dsp:txXfrm>
        <a:off x="2142468" y="534128"/>
        <a:ext cx="1412960" cy="1293343"/>
      </dsp:txXfrm>
    </dsp:sp>
    <dsp:sp modelId="{D62A0202-2A71-4FEF-8EC3-82B7089F3489}">
      <dsp:nvSpPr>
        <dsp:cNvPr id="0" name=""/>
        <dsp:cNvSpPr/>
      </dsp:nvSpPr>
      <dsp:spPr>
        <a:xfrm rot="3071841">
          <a:off x="1326894" y="2281658"/>
          <a:ext cx="953297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3297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10" y="2270228"/>
        <a:ext cx="47664" cy="47664"/>
      </dsp:txXfrm>
    </dsp:sp>
    <dsp:sp modelId="{74227D56-B7B8-4059-B7DF-39DD9CA324E0}">
      <dsp:nvSpPr>
        <dsp:cNvPr id="0" name=""/>
        <dsp:cNvSpPr/>
      </dsp:nvSpPr>
      <dsp:spPr>
        <a:xfrm>
          <a:off x="2102230" y="1979717"/>
          <a:ext cx="1493436" cy="1371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sp:txBody>
      <dsp:txXfrm>
        <a:off x="2142403" y="2019890"/>
        <a:ext cx="1413090" cy="1291255"/>
      </dsp:txXfrm>
    </dsp:sp>
    <dsp:sp modelId="{3BE82532-63B2-4A7C-8CDB-BD015074731A}">
      <dsp:nvSpPr>
        <dsp:cNvPr id="0" name=""/>
        <dsp:cNvSpPr/>
      </dsp:nvSpPr>
      <dsp:spPr>
        <a:xfrm rot="18907752">
          <a:off x="3472895" y="2355772"/>
          <a:ext cx="842916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2916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80" y="2347101"/>
        <a:ext cx="42145" cy="42145"/>
      </dsp:txXfrm>
    </dsp:sp>
    <dsp:sp modelId="{1CB35B98-22E6-4EB2-A1A4-D8C500B72C4C}">
      <dsp:nvSpPr>
        <dsp:cNvPr id="0" name=""/>
        <dsp:cNvSpPr/>
      </dsp:nvSpPr>
      <dsp:spPr>
        <a:xfrm>
          <a:off x="4193040" y="1529024"/>
          <a:ext cx="1493436" cy="10836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sp:txBody>
      <dsp:txXfrm>
        <a:off x="4224778" y="1560762"/>
        <a:ext cx="1429960" cy="1020138"/>
      </dsp:txXfrm>
    </dsp:sp>
    <dsp:sp modelId="{859848B1-F64A-44D4-827B-2860922FF555}">
      <dsp:nvSpPr>
        <dsp:cNvPr id="0" name=""/>
        <dsp:cNvSpPr/>
      </dsp:nvSpPr>
      <dsp:spPr>
        <a:xfrm rot="2701256">
          <a:off x="3471791" y="2952021"/>
          <a:ext cx="84512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5123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25" y="2943295"/>
        <a:ext cx="42256" cy="42256"/>
      </dsp:txXfrm>
    </dsp:sp>
    <dsp:sp modelId="{87FEC464-0826-46F6-83D6-3AC2638A4D68}">
      <dsp:nvSpPr>
        <dsp:cNvPr id="0" name=""/>
        <dsp:cNvSpPr/>
      </dsp:nvSpPr>
      <dsp:spPr>
        <a:xfrm>
          <a:off x="4193040" y="2724646"/>
          <a:ext cx="1493436" cy="10773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sp:txBody>
      <dsp:txXfrm>
        <a:off x="4224595" y="2756201"/>
        <a:ext cx="1430326" cy="1014254"/>
      </dsp:txXfrm>
    </dsp:sp>
    <dsp:sp modelId="{05BEB527-84C1-492D-8B87-4BD0F6019E36}">
      <dsp:nvSpPr>
        <dsp:cNvPr id="0" name=""/>
        <dsp:cNvSpPr/>
      </dsp:nvSpPr>
      <dsp:spPr>
        <a:xfrm rot="19457599">
          <a:off x="5617329" y="3036245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030256"/>
        <a:ext cx="36783" cy="36783"/>
      </dsp:txXfrm>
    </dsp:sp>
    <dsp:sp modelId="{E824950A-5356-444D-9D16-A08369E8D499}">
      <dsp:nvSpPr>
        <dsp:cNvPr id="0" name=""/>
        <dsp:cNvSpPr/>
      </dsp:nvSpPr>
      <dsp:spPr>
        <a:xfrm>
          <a:off x="6283851" y="2460607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sp:txBody>
      <dsp:txXfrm>
        <a:off x="6305722" y="2482478"/>
        <a:ext cx="1449694" cy="702976"/>
      </dsp:txXfrm>
    </dsp:sp>
    <dsp:sp modelId="{828505C9-77FD-43C2-8A79-3CFD85DB4275}">
      <dsp:nvSpPr>
        <dsp:cNvPr id="0" name=""/>
        <dsp:cNvSpPr/>
      </dsp:nvSpPr>
      <dsp:spPr>
        <a:xfrm rot="2142401">
          <a:off x="5617329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459618"/>
        <a:ext cx="36783" cy="36783"/>
      </dsp:txXfrm>
    </dsp:sp>
    <dsp:sp modelId="{BC6B4949-BA41-4A88-80B8-6B11C3272117}">
      <dsp:nvSpPr>
        <dsp:cNvPr id="0" name=""/>
        <dsp:cNvSpPr/>
      </dsp:nvSpPr>
      <dsp:spPr>
        <a:xfrm>
          <a:off x="6283851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sp:txBody>
      <dsp:txXfrm>
        <a:off x="6305722" y="3341204"/>
        <a:ext cx="1449694" cy="702976"/>
      </dsp:txXfrm>
    </dsp:sp>
    <dsp:sp modelId="{4BE1C3C2-B9D1-4B20-8062-FFAA9AAEE7DA}">
      <dsp:nvSpPr>
        <dsp:cNvPr id="0" name=""/>
        <dsp:cNvSpPr/>
      </dsp:nvSpPr>
      <dsp:spPr>
        <a:xfrm rot="19457599">
          <a:off x="7708140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459618"/>
        <a:ext cx="36783" cy="36783"/>
      </dsp:txXfrm>
    </dsp:sp>
    <dsp:sp modelId="{E6FD8135-EC9B-4B17-A5C8-D03779DFCAE6}">
      <dsp:nvSpPr>
        <dsp:cNvPr id="0" name=""/>
        <dsp:cNvSpPr/>
      </dsp:nvSpPr>
      <dsp:spPr>
        <a:xfrm>
          <a:off x="8374661" y="2889970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sp:txBody>
      <dsp:txXfrm>
        <a:off x="8396532" y="2911841"/>
        <a:ext cx="1449694" cy="702976"/>
      </dsp:txXfrm>
    </dsp:sp>
    <dsp:sp modelId="{345FC1BA-CD08-4D0C-A202-0A15EA665F12}">
      <dsp:nvSpPr>
        <dsp:cNvPr id="0" name=""/>
        <dsp:cNvSpPr/>
      </dsp:nvSpPr>
      <dsp:spPr>
        <a:xfrm rot="2142401">
          <a:off x="770814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888981"/>
        <a:ext cx="36783" cy="36783"/>
      </dsp:txXfrm>
    </dsp:sp>
    <dsp:sp modelId="{B03372AC-4357-4B3B-B688-DAE7A5FE5647}">
      <dsp:nvSpPr>
        <dsp:cNvPr id="0" name=""/>
        <dsp:cNvSpPr/>
      </dsp:nvSpPr>
      <dsp:spPr>
        <a:xfrm>
          <a:off x="8374661" y="374869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sp:txBody>
      <dsp:txXfrm>
        <a:off x="8396532" y="3770566"/>
        <a:ext cx="1449694" cy="702976"/>
      </dsp:txXfrm>
    </dsp:sp>
    <dsp:sp modelId="{D0A87C35-CB09-46B3-A5BB-8CAF2BECF95A}">
      <dsp:nvSpPr>
        <dsp:cNvPr id="0" name=""/>
        <dsp:cNvSpPr/>
      </dsp:nvSpPr>
      <dsp:spPr>
        <a:xfrm rot="19457599">
          <a:off x="979895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3888981"/>
        <a:ext cx="36783" cy="36783"/>
      </dsp:txXfrm>
    </dsp:sp>
    <dsp:sp modelId="{54B3A6CB-3B94-4253-8DED-2A5F4C6FFC85}">
      <dsp:nvSpPr>
        <dsp:cNvPr id="0" name=""/>
        <dsp:cNvSpPr/>
      </dsp:nvSpPr>
      <dsp:spPr>
        <a:xfrm>
          <a:off x="10465472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sp:txBody>
      <dsp:txXfrm>
        <a:off x="10487343" y="3341204"/>
        <a:ext cx="1449694" cy="702976"/>
      </dsp:txXfrm>
    </dsp:sp>
    <dsp:sp modelId="{46A62195-AD39-41D9-AE5D-F254C6D6650D}">
      <dsp:nvSpPr>
        <dsp:cNvPr id="0" name=""/>
        <dsp:cNvSpPr/>
      </dsp:nvSpPr>
      <dsp:spPr>
        <a:xfrm rot="2142401">
          <a:off x="9798950" y="4324333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4318344"/>
        <a:ext cx="36783" cy="36783"/>
      </dsp:txXfrm>
    </dsp:sp>
    <dsp:sp modelId="{8C596541-99F9-4DA7-A767-2BD5FAD6551F}">
      <dsp:nvSpPr>
        <dsp:cNvPr id="0" name=""/>
        <dsp:cNvSpPr/>
      </dsp:nvSpPr>
      <dsp:spPr>
        <a:xfrm>
          <a:off x="10465472" y="4178058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sp:txBody>
      <dsp:txXfrm>
        <a:off x="10487343" y="4199929"/>
        <a:ext cx="1449694" cy="70297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A8C0C-734E-417D-8DA0-B7873674733C}">
      <dsp:nvSpPr>
        <dsp:cNvPr id="0" name=""/>
        <dsp:cNvSpPr/>
      </dsp:nvSpPr>
      <dsp:spPr>
        <a:xfrm>
          <a:off x="11419" y="154924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kern="1200" dirty="0">
            <a:solidFill>
              <a:schemeClr val="tx1"/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3290" y="1571116"/>
        <a:ext cx="1449694" cy="702976"/>
      </dsp:txXfrm>
    </dsp:sp>
    <dsp:sp modelId="{E0808576-DA22-4677-B06E-A84707ECAFD3}">
      <dsp:nvSpPr>
        <dsp:cNvPr id="0" name=""/>
        <dsp:cNvSpPr/>
      </dsp:nvSpPr>
      <dsp:spPr>
        <a:xfrm rot="18530667">
          <a:off x="1327326" y="1539299"/>
          <a:ext cx="95243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2433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32" y="1527891"/>
        <a:ext cx="47621" cy="47621"/>
      </dsp:txXfrm>
    </dsp:sp>
    <dsp:sp modelId="{F24A2C00-9A87-4611-BB0A-D257ADE3843B}">
      <dsp:nvSpPr>
        <dsp:cNvPr id="0" name=""/>
        <dsp:cNvSpPr/>
      </dsp:nvSpPr>
      <dsp:spPr>
        <a:xfrm>
          <a:off x="2102230" y="493890"/>
          <a:ext cx="1493436" cy="13738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sp:txBody>
      <dsp:txXfrm>
        <a:off x="2142468" y="534128"/>
        <a:ext cx="1412960" cy="1293343"/>
      </dsp:txXfrm>
    </dsp:sp>
    <dsp:sp modelId="{D62A0202-2A71-4FEF-8EC3-82B7089F3489}">
      <dsp:nvSpPr>
        <dsp:cNvPr id="0" name=""/>
        <dsp:cNvSpPr/>
      </dsp:nvSpPr>
      <dsp:spPr>
        <a:xfrm rot="3071841">
          <a:off x="1326894" y="2281658"/>
          <a:ext cx="953297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3297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10" y="2270228"/>
        <a:ext cx="47664" cy="47664"/>
      </dsp:txXfrm>
    </dsp:sp>
    <dsp:sp modelId="{74227D56-B7B8-4059-B7DF-39DD9CA324E0}">
      <dsp:nvSpPr>
        <dsp:cNvPr id="0" name=""/>
        <dsp:cNvSpPr/>
      </dsp:nvSpPr>
      <dsp:spPr>
        <a:xfrm>
          <a:off x="2102230" y="1979717"/>
          <a:ext cx="1493436" cy="1371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sp:txBody>
      <dsp:txXfrm>
        <a:off x="2142403" y="2019890"/>
        <a:ext cx="1413090" cy="1291255"/>
      </dsp:txXfrm>
    </dsp:sp>
    <dsp:sp modelId="{3BE82532-63B2-4A7C-8CDB-BD015074731A}">
      <dsp:nvSpPr>
        <dsp:cNvPr id="0" name=""/>
        <dsp:cNvSpPr/>
      </dsp:nvSpPr>
      <dsp:spPr>
        <a:xfrm rot="18907752">
          <a:off x="3472895" y="2355772"/>
          <a:ext cx="842916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2916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80" y="2347101"/>
        <a:ext cx="42145" cy="42145"/>
      </dsp:txXfrm>
    </dsp:sp>
    <dsp:sp modelId="{1CB35B98-22E6-4EB2-A1A4-D8C500B72C4C}">
      <dsp:nvSpPr>
        <dsp:cNvPr id="0" name=""/>
        <dsp:cNvSpPr/>
      </dsp:nvSpPr>
      <dsp:spPr>
        <a:xfrm>
          <a:off x="4193040" y="1529024"/>
          <a:ext cx="1493436" cy="10836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sp:txBody>
      <dsp:txXfrm>
        <a:off x="4224778" y="1560762"/>
        <a:ext cx="1429960" cy="1020138"/>
      </dsp:txXfrm>
    </dsp:sp>
    <dsp:sp modelId="{859848B1-F64A-44D4-827B-2860922FF555}">
      <dsp:nvSpPr>
        <dsp:cNvPr id="0" name=""/>
        <dsp:cNvSpPr/>
      </dsp:nvSpPr>
      <dsp:spPr>
        <a:xfrm rot="2701256">
          <a:off x="3471791" y="2952021"/>
          <a:ext cx="84512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5123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25" y="2943295"/>
        <a:ext cx="42256" cy="42256"/>
      </dsp:txXfrm>
    </dsp:sp>
    <dsp:sp modelId="{87FEC464-0826-46F6-83D6-3AC2638A4D68}">
      <dsp:nvSpPr>
        <dsp:cNvPr id="0" name=""/>
        <dsp:cNvSpPr/>
      </dsp:nvSpPr>
      <dsp:spPr>
        <a:xfrm>
          <a:off x="4193040" y="2724646"/>
          <a:ext cx="1493436" cy="10773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sp:txBody>
      <dsp:txXfrm>
        <a:off x="4224595" y="2756201"/>
        <a:ext cx="1430326" cy="1014254"/>
      </dsp:txXfrm>
    </dsp:sp>
    <dsp:sp modelId="{05BEB527-84C1-492D-8B87-4BD0F6019E36}">
      <dsp:nvSpPr>
        <dsp:cNvPr id="0" name=""/>
        <dsp:cNvSpPr/>
      </dsp:nvSpPr>
      <dsp:spPr>
        <a:xfrm rot="19457599">
          <a:off x="5617329" y="3036245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030256"/>
        <a:ext cx="36783" cy="36783"/>
      </dsp:txXfrm>
    </dsp:sp>
    <dsp:sp modelId="{E824950A-5356-444D-9D16-A08369E8D499}">
      <dsp:nvSpPr>
        <dsp:cNvPr id="0" name=""/>
        <dsp:cNvSpPr/>
      </dsp:nvSpPr>
      <dsp:spPr>
        <a:xfrm>
          <a:off x="6283851" y="2460607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sp:txBody>
      <dsp:txXfrm>
        <a:off x="6305722" y="2482478"/>
        <a:ext cx="1449694" cy="702976"/>
      </dsp:txXfrm>
    </dsp:sp>
    <dsp:sp modelId="{828505C9-77FD-43C2-8A79-3CFD85DB4275}">
      <dsp:nvSpPr>
        <dsp:cNvPr id="0" name=""/>
        <dsp:cNvSpPr/>
      </dsp:nvSpPr>
      <dsp:spPr>
        <a:xfrm rot="2142401">
          <a:off x="5617329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459618"/>
        <a:ext cx="36783" cy="36783"/>
      </dsp:txXfrm>
    </dsp:sp>
    <dsp:sp modelId="{BC6B4949-BA41-4A88-80B8-6B11C3272117}">
      <dsp:nvSpPr>
        <dsp:cNvPr id="0" name=""/>
        <dsp:cNvSpPr/>
      </dsp:nvSpPr>
      <dsp:spPr>
        <a:xfrm>
          <a:off x="6283851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sp:txBody>
      <dsp:txXfrm>
        <a:off x="6305722" y="3341204"/>
        <a:ext cx="1449694" cy="702976"/>
      </dsp:txXfrm>
    </dsp:sp>
    <dsp:sp modelId="{4BE1C3C2-B9D1-4B20-8062-FFAA9AAEE7DA}">
      <dsp:nvSpPr>
        <dsp:cNvPr id="0" name=""/>
        <dsp:cNvSpPr/>
      </dsp:nvSpPr>
      <dsp:spPr>
        <a:xfrm rot="19457599">
          <a:off x="7708140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459618"/>
        <a:ext cx="36783" cy="36783"/>
      </dsp:txXfrm>
    </dsp:sp>
    <dsp:sp modelId="{E6FD8135-EC9B-4B17-A5C8-D03779DFCAE6}">
      <dsp:nvSpPr>
        <dsp:cNvPr id="0" name=""/>
        <dsp:cNvSpPr/>
      </dsp:nvSpPr>
      <dsp:spPr>
        <a:xfrm>
          <a:off x="8374661" y="2889970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sp:txBody>
      <dsp:txXfrm>
        <a:off x="8396532" y="2911841"/>
        <a:ext cx="1449694" cy="702976"/>
      </dsp:txXfrm>
    </dsp:sp>
    <dsp:sp modelId="{345FC1BA-CD08-4D0C-A202-0A15EA665F12}">
      <dsp:nvSpPr>
        <dsp:cNvPr id="0" name=""/>
        <dsp:cNvSpPr/>
      </dsp:nvSpPr>
      <dsp:spPr>
        <a:xfrm rot="2142401">
          <a:off x="770814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888981"/>
        <a:ext cx="36783" cy="36783"/>
      </dsp:txXfrm>
    </dsp:sp>
    <dsp:sp modelId="{B03372AC-4357-4B3B-B688-DAE7A5FE5647}">
      <dsp:nvSpPr>
        <dsp:cNvPr id="0" name=""/>
        <dsp:cNvSpPr/>
      </dsp:nvSpPr>
      <dsp:spPr>
        <a:xfrm>
          <a:off x="8374661" y="374869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sp:txBody>
      <dsp:txXfrm>
        <a:off x="8396532" y="3770566"/>
        <a:ext cx="1449694" cy="702976"/>
      </dsp:txXfrm>
    </dsp:sp>
    <dsp:sp modelId="{D0A87C35-CB09-46B3-A5BB-8CAF2BECF95A}">
      <dsp:nvSpPr>
        <dsp:cNvPr id="0" name=""/>
        <dsp:cNvSpPr/>
      </dsp:nvSpPr>
      <dsp:spPr>
        <a:xfrm rot="19457599">
          <a:off x="979895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3888981"/>
        <a:ext cx="36783" cy="36783"/>
      </dsp:txXfrm>
    </dsp:sp>
    <dsp:sp modelId="{54B3A6CB-3B94-4253-8DED-2A5F4C6FFC85}">
      <dsp:nvSpPr>
        <dsp:cNvPr id="0" name=""/>
        <dsp:cNvSpPr/>
      </dsp:nvSpPr>
      <dsp:spPr>
        <a:xfrm>
          <a:off x="10465472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sp:txBody>
      <dsp:txXfrm>
        <a:off x="10487343" y="3341204"/>
        <a:ext cx="1449694" cy="702976"/>
      </dsp:txXfrm>
    </dsp:sp>
    <dsp:sp modelId="{46A62195-AD39-41D9-AE5D-F254C6D6650D}">
      <dsp:nvSpPr>
        <dsp:cNvPr id="0" name=""/>
        <dsp:cNvSpPr/>
      </dsp:nvSpPr>
      <dsp:spPr>
        <a:xfrm rot="2142401">
          <a:off x="9798950" y="4324333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4318344"/>
        <a:ext cx="36783" cy="36783"/>
      </dsp:txXfrm>
    </dsp:sp>
    <dsp:sp modelId="{8C596541-99F9-4DA7-A767-2BD5FAD6551F}">
      <dsp:nvSpPr>
        <dsp:cNvPr id="0" name=""/>
        <dsp:cNvSpPr/>
      </dsp:nvSpPr>
      <dsp:spPr>
        <a:xfrm>
          <a:off x="10465472" y="4178058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sp:txBody>
      <dsp:txXfrm>
        <a:off x="10487343" y="4199929"/>
        <a:ext cx="1449694" cy="702976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A8C0C-734E-417D-8DA0-B7873674733C}">
      <dsp:nvSpPr>
        <dsp:cNvPr id="0" name=""/>
        <dsp:cNvSpPr/>
      </dsp:nvSpPr>
      <dsp:spPr>
        <a:xfrm>
          <a:off x="11419" y="154924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kern="12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3290" y="1571116"/>
        <a:ext cx="1449694" cy="702976"/>
      </dsp:txXfrm>
    </dsp:sp>
    <dsp:sp modelId="{E0808576-DA22-4677-B06E-A84707ECAFD3}">
      <dsp:nvSpPr>
        <dsp:cNvPr id="0" name=""/>
        <dsp:cNvSpPr/>
      </dsp:nvSpPr>
      <dsp:spPr>
        <a:xfrm rot="18530667">
          <a:off x="1327326" y="1539299"/>
          <a:ext cx="95243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2433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32" y="1527891"/>
        <a:ext cx="47621" cy="47621"/>
      </dsp:txXfrm>
    </dsp:sp>
    <dsp:sp modelId="{F24A2C00-9A87-4611-BB0A-D257ADE3843B}">
      <dsp:nvSpPr>
        <dsp:cNvPr id="0" name=""/>
        <dsp:cNvSpPr/>
      </dsp:nvSpPr>
      <dsp:spPr>
        <a:xfrm>
          <a:off x="2102230" y="493890"/>
          <a:ext cx="1493436" cy="13738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sp:txBody>
      <dsp:txXfrm>
        <a:off x="2142468" y="534128"/>
        <a:ext cx="1412960" cy="1293343"/>
      </dsp:txXfrm>
    </dsp:sp>
    <dsp:sp modelId="{D62A0202-2A71-4FEF-8EC3-82B7089F3489}">
      <dsp:nvSpPr>
        <dsp:cNvPr id="0" name=""/>
        <dsp:cNvSpPr/>
      </dsp:nvSpPr>
      <dsp:spPr>
        <a:xfrm rot="3071841">
          <a:off x="1326894" y="2281658"/>
          <a:ext cx="953297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3297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10" y="2270228"/>
        <a:ext cx="47664" cy="47664"/>
      </dsp:txXfrm>
    </dsp:sp>
    <dsp:sp modelId="{74227D56-B7B8-4059-B7DF-39DD9CA324E0}">
      <dsp:nvSpPr>
        <dsp:cNvPr id="0" name=""/>
        <dsp:cNvSpPr/>
      </dsp:nvSpPr>
      <dsp:spPr>
        <a:xfrm>
          <a:off x="2102230" y="1979717"/>
          <a:ext cx="1493436" cy="1371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sp:txBody>
      <dsp:txXfrm>
        <a:off x="2142403" y="2019890"/>
        <a:ext cx="1413090" cy="1291255"/>
      </dsp:txXfrm>
    </dsp:sp>
    <dsp:sp modelId="{3BE82532-63B2-4A7C-8CDB-BD015074731A}">
      <dsp:nvSpPr>
        <dsp:cNvPr id="0" name=""/>
        <dsp:cNvSpPr/>
      </dsp:nvSpPr>
      <dsp:spPr>
        <a:xfrm rot="18907752">
          <a:off x="3472895" y="2355772"/>
          <a:ext cx="842916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2916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80" y="2347101"/>
        <a:ext cx="42145" cy="42145"/>
      </dsp:txXfrm>
    </dsp:sp>
    <dsp:sp modelId="{1CB35B98-22E6-4EB2-A1A4-D8C500B72C4C}">
      <dsp:nvSpPr>
        <dsp:cNvPr id="0" name=""/>
        <dsp:cNvSpPr/>
      </dsp:nvSpPr>
      <dsp:spPr>
        <a:xfrm>
          <a:off x="4193040" y="1529024"/>
          <a:ext cx="1493436" cy="10836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sp:txBody>
      <dsp:txXfrm>
        <a:off x="4224778" y="1560762"/>
        <a:ext cx="1429960" cy="1020138"/>
      </dsp:txXfrm>
    </dsp:sp>
    <dsp:sp modelId="{859848B1-F64A-44D4-827B-2860922FF555}">
      <dsp:nvSpPr>
        <dsp:cNvPr id="0" name=""/>
        <dsp:cNvSpPr/>
      </dsp:nvSpPr>
      <dsp:spPr>
        <a:xfrm rot="2701256">
          <a:off x="3471791" y="2952021"/>
          <a:ext cx="84512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5123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25" y="2943295"/>
        <a:ext cx="42256" cy="42256"/>
      </dsp:txXfrm>
    </dsp:sp>
    <dsp:sp modelId="{87FEC464-0826-46F6-83D6-3AC2638A4D68}">
      <dsp:nvSpPr>
        <dsp:cNvPr id="0" name=""/>
        <dsp:cNvSpPr/>
      </dsp:nvSpPr>
      <dsp:spPr>
        <a:xfrm>
          <a:off x="4193040" y="2724646"/>
          <a:ext cx="1493436" cy="10773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sp:txBody>
      <dsp:txXfrm>
        <a:off x="4224595" y="2756201"/>
        <a:ext cx="1430326" cy="1014254"/>
      </dsp:txXfrm>
    </dsp:sp>
    <dsp:sp modelId="{05BEB527-84C1-492D-8B87-4BD0F6019E36}">
      <dsp:nvSpPr>
        <dsp:cNvPr id="0" name=""/>
        <dsp:cNvSpPr/>
      </dsp:nvSpPr>
      <dsp:spPr>
        <a:xfrm rot="19457599">
          <a:off x="5617329" y="3036245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030256"/>
        <a:ext cx="36783" cy="36783"/>
      </dsp:txXfrm>
    </dsp:sp>
    <dsp:sp modelId="{E824950A-5356-444D-9D16-A08369E8D499}">
      <dsp:nvSpPr>
        <dsp:cNvPr id="0" name=""/>
        <dsp:cNvSpPr/>
      </dsp:nvSpPr>
      <dsp:spPr>
        <a:xfrm>
          <a:off x="6283851" y="2460607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sp:txBody>
      <dsp:txXfrm>
        <a:off x="6305722" y="2482478"/>
        <a:ext cx="1449694" cy="702976"/>
      </dsp:txXfrm>
    </dsp:sp>
    <dsp:sp modelId="{828505C9-77FD-43C2-8A79-3CFD85DB4275}">
      <dsp:nvSpPr>
        <dsp:cNvPr id="0" name=""/>
        <dsp:cNvSpPr/>
      </dsp:nvSpPr>
      <dsp:spPr>
        <a:xfrm rot="2142401">
          <a:off x="5617329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459618"/>
        <a:ext cx="36783" cy="36783"/>
      </dsp:txXfrm>
    </dsp:sp>
    <dsp:sp modelId="{BC6B4949-BA41-4A88-80B8-6B11C3272117}">
      <dsp:nvSpPr>
        <dsp:cNvPr id="0" name=""/>
        <dsp:cNvSpPr/>
      </dsp:nvSpPr>
      <dsp:spPr>
        <a:xfrm>
          <a:off x="6283851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sp:txBody>
      <dsp:txXfrm>
        <a:off x="6305722" y="3341204"/>
        <a:ext cx="1449694" cy="702976"/>
      </dsp:txXfrm>
    </dsp:sp>
    <dsp:sp modelId="{4BE1C3C2-B9D1-4B20-8062-FFAA9AAEE7DA}">
      <dsp:nvSpPr>
        <dsp:cNvPr id="0" name=""/>
        <dsp:cNvSpPr/>
      </dsp:nvSpPr>
      <dsp:spPr>
        <a:xfrm rot="19457599">
          <a:off x="7708140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459618"/>
        <a:ext cx="36783" cy="36783"/>
      </dsp:txXfrm>
    </dsp:sp>
    <dsp:sp modelId="{E6FD8135-EC9B-4B17-A5C8-D03779DFCAE6}">
      <dsp:nvSpPr>
        <dsp:cNvPr id="0" name=""/>
        <dsp:cNvSpPr/>
      </dsp:nvSpPr>
      <dsp:spPr>
        <a:xfrm>
          <a:off x="8374661" y="2889970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sp:txBody>
      <dsp:txXfrm>
        <a:off x="8396532" y="2911841"/>
        <a:ext cx="1449694" cy="702976"/>
      </dsp:txXfrm>
    </dsp:sp>
    <dsp:sp modelId="{345FC1BA-CD08-4D0C-A202-0A15EA665F12}">
      <dsp:nvSpPr>
        <dsp:cNvPr id="0" name=""/>
        <dsp:cNvSpPr/>
      </dsp:nvSpPr>
      <dsp:spPr>
        <a:xfrm rot="2142401">
          <a:off x="770814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888981"/>
        <a:ext cx="36783" cy="36783"/>
      </dsp:txXfrm>
    </dsp:sp>
    <dsp:sp modelId="{B03372AC-4357-4B3B-B688-DAE7A5FE5647}">
      <dsp:nvSpPr>
        <dsp:cNvPr id="0" name=""/>
        <dsp:cNvSpPr/>
      </dsp:nvSpPr>
      <dsp:spPr>
        <a:xfrm>
          <a:off x="8374661" y="374869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sp:txBody>
      <dsp:txXfrm>
        <a:off x="8396532" y="3770566"/>
        <a:ext cx="1449694" cy="702976"/>
      </dsp:txXfrm>
    </dsp:sp>
    <dsp:sp modelId="{D0A87C35-CB09-46B3-A5BB-8CAF2BECF95A}">
      <dsp:nvSpPr>
        <dsp:cNvPr id="0" name=""/>
        <dsp:cNvSpPr/>
      </dsp:nvSpPr>
      <dsp:spPr>
        <a:xfrm rot="19457599">
          <a:off x="979895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3888981"/>
        <a:ext cx="36783" cy="36783"/>
      </dsp:txXfrm>
    </dsp:sp>
    <dsp:sp modelId="{54B3A6CB-3B94-4253-8DED-2A5F4C6FFC85}">
      <dsp:nvSpPr>
        <dsp:cNvPr id="0" name=""/>
        <dsp:cNvSpPr/>
      </dsp:nvSpPr>
      <dsp:spPr>
        <a:xfrm>
          <a:off x="10465472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sp:txBody>
      <dsp:txXfrm>
        <a:off x="10487343" y="3341204"/>
        <a:ext cx="1449694" cy="702976"/>
      </dsp:txXfrm>
    </dsp:sp>
    <dsp:sp modelId="{46A62195-AD39-41D9-AE5D-F254C6D6650D}">
      <dsp:nvSpPr>
        <dsp:cNvPr id="0" name=""/>
        <dsp:cNvSpPr/>
      </dsp:nvSpPr>
      <dsp:spPr>
        <a:xfrm rot="2142401">
          <a:off x="9798950" y="4324333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4318344"/>
        <a:ext cx="36783" cy="36783"/>
      </dsp:txXfrm>
    </dsp:sp>
    <dsp:sp modelId="{8C596541-99F9-4DA7-A767-2BD5FAD6551F}">
      <dsp:nvSpPr>
        <dsp:cNvPr id="0" name=""/>
        <dsp:cNvSpPr/>
      </dsp:nvSpPr>
      <dsp:spPr>
        <a:xfrm>
          <a:off x="10465472" y="4178058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sp:txBody>
      <dsp:txXfrm>
        <a:off x="10487343" y="4199929"/>
        <a:ext cx="1449694" cy="702976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A8C0C-734E-417D-8DA0-B7873674733C}">
      <dsp:nvSpPr>
        <dsp:cNvPr id="0" name=""/>
        <dsp:cNvSpPr/>
      </dsp:nvSpPr>
      <dsp:spPr>
        <a:xfrm>
          <a:off x="11419" y="154924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kern="12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3290" y="1571116"/>
        <a:ext cx="1449694" cy="702976"/>
      </dsp:txXfrm>
    </dsp:sp>
    <dsp:sp modelId="{E0808576-DA22-4677-B06E-A84707ECAFD3}">
      <dsp:nvSpPr>
        <dsp:cNvPr id="0" name=""/>
        <dsp:cNvSpPr/>
      </dsp:nvSpPr>
      <dsp:spPr>
        <a:xfrm rot="18530667">
          <a:off x="1327326" y="1539299"/>
          <a:ext cx="95243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2433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32" y="1527891"/>
        <a:ext cx="47621" cy="47621"/>
      </dsp:txXfrm>
    </dsp:sp>
    <dsp:sp modelId="{F24A2C00-9A87-4611-BB0A-D257ADE3843B}">
      <dsp:nvSpPr>
        <dsp:cNvPr id="0" name=""/>
        <dsp:cNvSpPr/>
      </dsp:nvSpPr>
      <dsp:spPr>
        <a:xfrm>
          <a:off x="2102230" y="493890"/>
          <a:ext cx="1493436" cy="13738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sp:txBody>
      <dsp:txXfrm>
        <a:off x="2142468" y="534128"/>
        <a:ext cx="1412960" cy="1293343"/>
      </dsp:txXfrm>
    </dsp:sp>
    <dsp:sp modelId="{D62A0202-2A71-4FEF-8EC3-82B7089F3489}">
      <dsp:nvSpPr>
        <dsp:cNvPr id="0" name=""/>
        <dsp:cNvSpPr/>
      </dsp:nvSpPr>
      <dsp:spPr>
        <a:xfrm rot="3071841">
          <a:off x="1326894" y="2281658"/>
          <a:ext cx="953297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3297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10" y="2270228"/>
        <a:ext cx="47664" cy="47664"/>
      </dsp:txXfrm>
    </dsp:sp>
    <dsp:sp modelId="{74227D56-B7B8-4059-B7DF-39DD9CA324E0}">
      <dsp:nvSpPr>
        <dsp:cNvPr id="0" name=""/>
        <dsp:cNvSpPr/>
      </dsp:nvSpPr>
      <dsp:spPr>
        <a:xfrm>
          <a:off x="2102230" y="1979717"/>
          <a:ext cx="1493436" cy="1371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sp:txBody>
      <dsp:txXfrm>
        <a:off x="2142403" y="2019890"/>
        <a:ext cx="1413090" cy="1291255"/>
      </dsp:txXfrm>
    </dsp:sp>
    <dsp:sp modelId="{3BE82532-63B2-4A7C-8CDB-BD015074731A}">
      <dsp:nvSpPr>
        <dsp:cNvPr id="0" name=""/>
        <dsp:cNvSpPr/>
      </dsp:nvSpPr>
      <dsp:spPr>
        <a:xfrm rot="18907752">
          <a:off x="3472895" y="2355772"/>
          <a:ext cx="842916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2916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80" y="2347101"/>
        <a:ext cx="42145" cy="42145"/>
      </dsp:txXfrm>
    </dsp:sp>
    <dsp:sp modelId="{1CB35B98-22E6-4EB2-A1A4-D8C500B72C4C}">
      <dsp:nvSpPr>
        <dsp:cNvPr id="0" name=""/>
        <dsp:cNvSpPr/>
      </dsp:nvSpPr>
      <dsp:spPr>
        <a:xfrm>
          <a:off x="4193040" y="1529024"/>
          <a:ext cx="1493436" cy="10836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sp:txBody>
      <dsp:txXfrm>
        <a:off x="4224778" y="1560762"/>
        <a:ext cx="1429960" cy="1020138"/>
      </dsp:txXfrm>
    </dsp:sp>
    <dsp:sp modelId="{859848B1-F64A-44D4-827B-2860922FF555}">
      <dsp:nvSpPr>
        <dsp:cNvPr id="0" name=""/>
        <dsp:cNvSpPr/>
      </dsp:nvSpPr>
      <dsp:spPr>
        <a:xfrm rot="2701256">
          <a:off x="3471791" y="2952021"/>
          <a:ext cx="84512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5123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25" y="2943295"/>
        <a:ext cx="42256" cy="42256"/>
      </dsp:txXfrm>
    </dsp:sp>
    <dsp:sp modelId="{87FEC464-0826-46F6-83D6-3AC2638A4D68}">
      <dsp:nvSpPr>
        <dsp:cNvPr id="0" name=""/>
        <dsp:cNvSpPr/>
      </dsp:nvSpPr>
      <dsp:spPr>
        <a:xfrm>
          <a:off x="4193040" y="2724646"/>
          <a:ext cx="1493436" cy="10773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sp:txBody>
      <dsp:txXfrm>
        <a:off x="4224595" y="2756201"/>
        <a:ext cx="1430326" cy="1014254"/>
      </dsp:txXfrm>
    </dsp:sp>
    <dsp:sp modelId="{05BEB527-84C1-492D-8B87-4BD0F6019E36}">
      <dsp:nvSpPr>
        <dsp:cNvPr id="0" name=""/>
        <dsp:cNvSpPr/>
      </dsp:nvSpPr>
      <dsp:spPr>
        <a:xfrm rot="19457599">
          <a:off x="5617329" y="3036245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030256"/>
        <a:ext cx="36783" cy="36783"/>
      </dsp:txXfrm>
    </dsp:sp>
    <dsp:sp modelId="{E824950A-5356-444D-9D16-A08369E8D499}">
      <dsp:nvSpPr>
        <dsp:cNvPr id="0" name=""/>
        <dsp:cNvSpPr/>
      </dsp:nvSpPr>
      <dsp:spPr>
        <a:xfrm>
          <a:off x="6283851" y="2460607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sp:txBody>
      <dsp:txXfrm>
        <a:off x="6305722" y="2482478"/>
        <a:ext cx="1449694" cy="702976"/>
      </dsp:txXfrm>
    </dsp:sp>
    <dsp:sp modelId="{828505C9-77FD-43C2-8A79-3CFD85DB4275}">
      <dsp:nvSpPr>
        <dsp:cNvPr id="0" name=""/>
        <dsp:cNvSpPr/>
      </dsp:nvSpPr>
      <dsp:spPr>
        <a:xfrm rot="2142401">
          <a:off x="5617329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459618"/>
        <a:ext cx="36783" cy="36783"/>
      </dsp:txXfrm>
    </dsp:sp>
    <dsp:sp modelId="{BC6B4949-BA41-4A88-80B8-6B11C3272117}">
      <dsp:nvSpPr>
        <dsp:cNvPr id="0" name=""/>
        <dsp:cNvSpPr/>
      </dsp:nvSpPr>
      <dsp:spPr>
        <a:xfrm>
          <a:off x="6283851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sp:txBody>
      <dsp:txXfrm>
        <a:off x="6305722" y="3341204"/>
        <a:ext cx="1449694" cy="702976"/>
      </dsp:txXfrm>
    </dsp:sp>
    <dsp:sp modelId="{4BE1C3C2-B9D1-4B20-8062-FFAA9AAEE7DA}">
      <dsp:nvSpPr>
        <dsp:cNvPr id="0" name=""/>
        <dsp:cNvSpPr/>
      </dsp:nvSpPr>
      <dsp:spPr>
        <a:xfrm rot="19457599">
          <a:off x="7708140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459618"/>
        <a:ext cx="36783" cy="36783"/>
      </dsp:txXfrm>
    </dsp:sp>
    <dsp:sp modelId="{E6FD8135-EC9B-4B17-A5C8-D03779DFCAE6}">
      <dsp:nvSpPr>
        <dsp:cNvPr id="0" name=""/>
        <dsp:cNvSpPr/>
      </dsp:nvSpPr>
      <dsp:spPr>
        <a:xfrm>
          <a:off x="8374661" y="2889970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sp:txBody>
      <dsp:txXfrm>
        <a:off x="8396532" y="2911841"/>
        <a:ext cx="1449694" cy="702976"/>
      </dsp:txXfrm>
    </dsp:sp>
    <dsp:sp modelId="{345FC1BA-CD08-4D0C-A202-0A15EA665F12}">
      <dsp:nvSpPr>
        <dsp:cNvPr id="0" name=""/>
        <dsp:cNvSpPr/>
      </dsp:nvSpPr>
      <dsp:spPr>
        <a:xfrm rot="2142401">
          <a:off x="770814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888981"/>
        <a:ext cx="36783" cy="36783"/>
      </dsp:txXfrm>
    </dsp:sp>
    <dsp:sp modelId="{B03372AC-4357-4B3B-B688-DAE7A5FE5647}">
      <dsp:nvSpPr>
        <dsp:cNvPr id="0" name=""/>
        <dsp:cNvSpPr/>
      </dsp:nvSpPr>
      <dsp:spPr>
        <a:xfrm>
          <a:off x="8374661" y="374869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sp:txBody>
      <dsp:txXfrm>
        <a:off x="8396532" y="3770566"/>
        <a:ext cx="1449694" cy="702976"/>
      </dsp:txXfrm>
    </dsp:sp>
    <dsp:sp modelId="{D0A87C35-CB09-46B3-A5BB-8CAF2BECF95A}">
      <dsp:nvSpPr>
        <dsp:cNvPr id="0" name=""/>
        <dsp:cNvSpPr/>
      </dsp:nvSpPr>
      <dsp:spPr>
        <a:xfrm rot="19457599">
          <a:off x="979895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3888981"/>
        <a:ext cx="36783" cy="36783"/>
      </dsp:txXfrm>
    </dsp:sp>
    <dsp:sp modelId="{54B3A6CB-3B94-4253-8DED-2A5F4C6FFC85}">
      <dsp:nvSpPr>
        <dsp:cNvPr id="0" name=""/>
        <dsp:cNvSpPr/>
      </dsp:nvSpPr>
      <dsp:spPr>
        <a:xfrm>
          <a:off x="10465472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sp:txBody>
      <dsp:txXfrm>
        <a:off x="10487343" y="3341204"/>
        <a:ext cx="1449694" cy="702976"/>
      </dsp:txXfrm>
    </dsp:sp>
    <dsp:sp modelId="{46A62195-AD39-41D9-AE5D-F254C6D6650D}">
      <dsp:nvSpPr>
        <dsp:cNvPr id="0" name=""/>
        <dsp:cNvSpPr/>
      </dsp:nvSpPr>
      <dsp:spPr>
        <a:xfrm rot="2142401">
          <a:off x="9798950" y="4324333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4318344"/>
        <a:ext cx="36783" cy="36783"/>
      </dsp:txXfrm>
    </dsp:sp>
    <dsp:sp modelId="{8C596541-99F9-4DA7-A767-2BD5FAD6551F}">
      <dsp:nvSpPr>
        <dsp:cNvPr id="0" name=""/>
        <dsp:cNvSpPr/>
      </dsp:nvSpPr>
      <dsp:spPr>
        <a:xfrm>
          <a:off x="10465472" y="4178058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sp:txBody>
      <dsp:txXfrm>
        <a:off x="10487343" y="4199929"/>
        <a:ext cx="1449694" cy="702976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A8C0C-734E-417D-8DA0-B7873674733C}">
      <dsp:nvSpPr>
        <dsp:cNvPr id="0" name=""/>
        <dsp:cNvSpPr/>
      </dsp:nvSpPr>
      <dsp:spPr>
        <a:xfrm>
          <a:off x="11419" y="154924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kern="12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3290" y="1571116"/>
        <a:ext cx="1449694" cy="702976"/>
      </dsp:txXfrm>
    </dsp:sp>
    <dsp:sp modelId="{E0808576-DA22-4677-B06E-A84707ECAFD3}">
      <dsp:nvSpPr>
        <dsp:cNvPr id="0" name=""/>
        <dsp:cNvSpPr/>
      </dsp:nvSpPr>
      <dsp:spPr>
        <a:xfrm rot="18530667">
          <a:off x="1327326" y="1539299"/>
          <a:ext cx="95243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2433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32" y="1527891"/>
        <a:ext cx="47621" cy="47621"/>
      </dsp:txXfrm>
    </dsp:sp>
    <dsp:sp modelId="{F24A2C00-9A87-4611-BB0A-D257ADE3843B}">
      <dsp:nvSpPr>
        <dsp:cNvPr id="0" name=""/>
        <dsp:cNvSpPr/>
      </dsp:nvSpPr>
      <dsp:spPr>
        <a:xfrm>
          <a:off x="2102230" y="493890"/>
          <a:ext cx="1493436" cy="13738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sp:txBody>
      <dsp:txXfrm>
        <a:off x="2142468" y="534128"/>
        <a:ext cx="1412960" cy="1293343"/>
      </dsp:txXfrm>
    </dsp:sp>
    <dsp:sp modelId="{D62A0202-2A71-4FEF-8EC3-82B7089F3489}">
      <dsp:nvSpPr>
        <dsp:cNvPr id="0" name=""/>
        <dsp:cNvSpPr/>
      </dsp:nvSpPr>
      <dsp:spPr>
        <a:xfrm rot="3071841">
          <a:off x="1326894" y="2281658"/>
          <a:ext cx="953297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3297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10" y="2270228"/>
        <a:ext cx="47664" cy="47664"/>
      </dsp:txXfrm>
    </dsp:sp>
    <dsp:sp modelId="{74227D56-B7B8-4059-B7DF-39DD9CA324E0}">
      <dsp:nvSpPr>
        <dsp:cNvPr id="0" name=""/>
        <dsp:cNvSpPr/>
      </dsp:nvSpPr>
      <dsp:spPr>
        <a:xfrm>
          <a:off x="2102230" y="1979717"/>
          <a:ext cx="1493436" cy="1371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sp:txBody>
      <dsp:txXfrm>
        <a:off x="2142403" y="2019890"/>
        <a:ext cx="1413090" cy="1291255"/>
      </dsp:txXfrm>
    </dsp:sp>
    <dsp:sp modelId="{3BE82532-63B2-4A7C-8CDB-BD015074731A}">
      <dsp:nvSpPr>
        <dsp:cNvPr id="0" name=""/>
        <dsp:cNvSpPr/>
      </dsp:nvSpPr>
      <dsp:spPr>
        <a:xfrm rot="18907752">
          <a:off x="3472895" y="2355772"/>
          <a:ext cx="842916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2916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80" y="2347101"/>
        <a:ext cx="42145" cy="42145"/>
      </dsp:txXfrm>
    </dsp:sp>
    <dsp:sp modelId="{1CB35B98-22E6-4EB2-A1A4-D8C500B72C4C}">
      <dsp:nvSpPr>
        <dsp:cNvPr id="0" name=""/>
        <dsp:cNvSpPr/>
      </dsp:nvSpPr>
      <dsp:spPr>
        <a:xfrm>
          <a:off x="4193040" y="1529024"/>
          <a:ext cx="1493436" cy="10836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sp:txBody>
      <dsp:txXfrm>
        <a:off x="4224778" y="1560762"/>
        <a:ext cx="1429960" cy="1020138"/>
      </dsp:txXfrm>
    </dsp:sp>
    <dsp:sp modelId="{859848B1-F64A-44D4-827B-2860922FF555}">
      <dsp:nvSpPr>
        <dsp:cNvPr id="0" name=""/>
        <dsp:cNvSpPr/>
      </dsp:nvSpPr>
      <dsp:spPr>
        <a:xfrm rot="2701256">
          <a:off x="3471791" y="2952021"/>
          <a:ext cx="84512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5123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25" y="2943295"/>
        <a:ext cx="42256" cy="42256"/>
      </dsp:txXfrm>
    </dsp:sp>
    <dsp:sp modelId="{87FEC464-0826-46F6-83D6-3AC2638A4D68}">
      <dsp:nvSpPr>
        <dsp:cNvPr id="0" name=""/>
        <dsp:cNvSpPr/>
      </dsp:nvSpPr>
      <dsp:spPr>
        <a:xfrm>
          <a:off x="4193040" y="2724646"/>
          <a:ext cx="1493436" cy="10773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sp:txBody>
      <dsp:txXfrm>
        <a:off x="4224595" y="2756201"/>
        <a:ext cx="1430326" cy="1014254"/>
      </dsp:txXfrm>
    </dsp:sp>
    <dsp:sp modelId="{05BEB527-84C1-492D-8B87-4BD0F6019E36}">
      <dsp:nvSpPr>
        <dsp:cNvPr id="0" name=""/>
        <dsp:cNvSpPr/>
      </dsp:nvSpPr>
      <dsp:spPr>
        <a:xfrm rot="19457599">
          <a:off x="5617329" y="3036245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030256"/>
        <a:ext cx="36783" cy="36783"/>
      </dsp:txXfrm>
    </dsp:sp>
    <dsp:sp modelId="{E824950A-5356-444D-9D16-A08369E8D499}">
      <dsp:nvSpPr>
        <dsp:cNvPr id="0" name=""/>
        <dsp:cNvSpPr/>
      </dsp:nvSpPr>
      <dsp:spPr>
        <a:xfrm>
          <a:off x="6283851" y="2460607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sp:txBody>
      <dsp:txXfrm>
        <a:off x="6305722" y="2482478"/>
        <a:ext cx="1449694" cy="702976"/>
      </dsp:txXfrm>
    </dsp:sp>
    <dsp:sp modelId="{828505C9-77FD-43C2-8A79-3CFD85DB4275}">
      <dsp:nvSpPr>
        <dsp:cNvPr id="0" name=""/>
        <dsp:cNvSpPr/>
      </dsp:nvSpPr>
      <dsp:spPr>
        <a:xfrm rot="2142401">
          <a:off x="5617329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459618"/>
        <a:ext cx="36783" cy="36783"/>
      </dsp:txXfrm>
    </dsp:sp>
    <dsp:sp modelId="{BC6B4949-BA41-4A88-80B8-6B11C3272117}">
      <dsp:nvSpPr>
        <dsp:cNvPr id="0" name=""/>
        <dsp:cNvSpPr/>
      </dsp:nvSpPr>
      <dsp:spPr>
        <a:xfrm>
          <a:off x="6283851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sp:txBody>
      <dsp:txXfrm>
        <a:off x="6305722" y="3341204"/>
        <a:ext cx="1449694" cy="702976"/>
      </dsp:txXfrm>
    </dsp:sp>
    <dsp:sp modelId="{4BE1C3C2-B9D1-4B20-8062-FFAA9AAEE7DA}">
      <dsp:nvSpPr>
        <dsp:cNvPr id="0" name=""/>
        <dsp:cNvSpPr/>
      </dsp:nvSpPr>
      <dsp:spPr>
        <a:xfrm rot="19457599">
          <a:off x="7708140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459618"/>
        <a:ext cx="36783" cy="36783"/>
      </dsp:txXfrm>
    </dsp:sp>
    <dsp:sp modelId="{E6FD8135-EC9B-4B17-A5C8-D03779DFCAE6}">
      <dsp:nvSpPr>
        <dsp:cNvPr id="0" name=""/>
        <dsp:cNvSpPr/>
      </dsp:nvSpPr>
      <dsp:spPr>
        <a:xfrm>
          <a:off x="8374661" y="2889970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sp:txBody>
      <dsp:txXfrm>
        <a:off x="8396532" y="2911841"/>
        <a:ext cx="1449694" cy="702976"/>
      </dsp:txXfrm>
    </dsp:sp>
    <dsp:sp modelId="{345FC1BA-CD08-4D0C-A202-0A15EA665F12}">
      <dsp:nvSpPr>
        <dsp:cNvPr id="0" name=""/>
        <dsp:cNvSpPr/>
      </dsp:nvSpPr>
      <dsp:spPr>
        <a:xfrm rot="2142401">
          <a:off x="770814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888981"/>
        <a:ext cx="36783" cy="36783"/>
      </dsp:txXfrm>
    </dsp:sp>
    <dsp:sp modelId="{B03372AC-4357-4B3B-B688-DAE7A5FE5647}">
      <dsp:nvSpPr>
        <dsp:cNvPr id="0" name=""/>
        <dsp:cNvSpPr/>
      </dsp:nvSpPr>
      <dsp:spPr>
        <a:xfrm>
          <a:off x="8374661" y="374869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sp:txBody>
      <dsp:txXfrm>
        <a:off x="8396532" y="3770566"/>
        <a:ext cx="1449694" cy="702976"/>
      </dsp:txXfrm>
    </dsp:sp>
    <dsp:sp modelId="{D0A87C35-CB09-46B3-A5BB-8CAF2BECF95A}">
      <dsp:nvSpPr>
        <dsp:cNvPr id="0" name=""/>
        <dsp:cNvSpPr/>
      </dsp:nvSpPr>
      <dsp:spPr>
        <a:xfrm rot="19457599">
          <a:off x="979895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3888981"/>
        <a:ext cx="36783" cy="36783"/>
      </dsp:txXfrm>
    </dsp:sp>
    <dsp:sp modelId="{54B3A6CB-3B94-4253-8DED-2A5F4C6FFC85}">
      <dsp:nvSpPr>
        <dsp:cNvPr id="0" name=""/>
        <dsp:cNvSpPr/>
      </dsp:nvSpPr>
      <dsp:spPr>
        <a:xfrm>
          <a:off x="10465472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sp:txBody>
      <dsp:txXfrm>
        <a:off x="10487343" y="3341204"/>
        <a:ext cx="1449694" cy="702976"/>
      </dsp:txXfrm>
    </dsp:sp>
    <dsp:sp modelId="{46A62195-AD39-41D9-AE5D-F254C6D6650D}">
      <dsp:nvSpPr>
        <dsp:cNvPr id="0" name=""/>
        <dsp:cNvSpPr/>
      </dsp:nvSpPr>
      <dsp:spPr>
        <a:xfrm rot="2142401">
          <a:off x="9798950" y="4324333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4318344"/>
        <a:ext cx="36783" cy="36783"/>
      </dsp:txXfrm>
    </dsp:sp>
    <dsp:sp modelId="{8C596541-99F9-4DA7-A767-2BD5FAD6551F}">
      <dsp:nvSpPr>
        <dsp:cNvPr id="0" name=""/>
        <dsp:cNvSpPr/>
      </dsp:nvSpPr>
      <dsp:spPr>
        <a:xfrm>
          <a:off x="10465472" y="4178058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sp:txBody>
      <dsp:txXfrm>
        <a:off x="10487343" y="4199929"/>
        <a:ext cx="1449694" cy="702976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A8C0C-734E-417D-8DA0-B7873674733C}">
      <dsp:nvSpPr>
        <dsp:cNvPr id="0" name=""/>
        <dsp:cNvSpPr/>
      </dsp:nvSpPr>
      <dsp:spPr>
        <a:xfrm>
          <a:off x="11419" y="154924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kern="12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3290" y="1571116"/>
        <a:ext cx="1449694" cy="702976"/>
      </dsp:txXfrm>
    </dsp:sp>
    <dsp:sp modelId="{E0808576-DA22-4677-B06E-A84707ECAFD3}">
      <dsp:nvSpPr>
        <dsp:cNvPr id="0" name=""/>
        <dsp:cNvSpPr/>
      </dsp:nvSpPr>
      <dsp:spPr>
        <a:xfrm rot="18530667">
          <a:off x="1327326" y="1539299"/>
          <a:ext cx="95243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2433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32" y="1527891"/>
        <a:ext cx="47621" cy="47621"/>
      </dsp:txXfrm>
    </dsp:sp>
    <dsp:sp modelId="{F24A2C00-9A87-4611-BB0A-D257ADE3843B}">
      <dsp:nvSpPr>
        <dsp:cNvPr id="0" name=""/>
        <dsp:cNvSpPr/>
      </dsp:nvSpPr>
      <dsp:spPr>
        <a:xfrm>
          <a:off x="2102230" y="493890"/>
          <a:ext cx="1493436" cy="13738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sp:txBody>
      <dsp:txXfrm>
        <a:off x="2142468" y="534128"/>
        <a:ext cx="1412960" cy="1293343"/>
      </dsp:txXfrm>
    </dsp:sp>
    <dsp:sp modelId="{D62A0202-2A71-4FEF-8EC3-82B7089F3489}">
      <dsp:nvSpPr>
        <dsp:cNvPr id="0" name=""/>
        <dsp:cNvSpPr/>
      </dsp:nvSpPr>
      <dsp:spPr>
        <a:xfrm rot="3071841">
          <a:off x="1326894" y="2281658"/>
          <a:ext cx="953297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3297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10" y="2270228"/>
        <a:ext cx="47664" cy="47664"/>
      </dsp:txXfrm>
    </dsp:sp>
    <dsp:sp modelId="{74227D56-B7B8-4059-B7DF-39DD9CA324E0}">
      <dsp:nvSpPr>
        <dsp:cNvPr id="0" name=""/>
        <dsp:cNvSpPr/>
      </dsp:nvSpPr>
      <dsp:spPr>
        <a:xfrm>
          <a:off x="2102230" y="1979717"/>
          <a:ext cx="1493436" cy="1371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sp:txBody>
      <dsp:txXfrm>
        <a:off x="2142403" y="2019890"/>
        <a:ext cx="1413090" cy="1291255"/>
      </dsp:txXfrm>
    </dsp:sp>
    <dsp:sp modelId="{3BE82532-63B2-4A7C-8CDB-BD015074731A}">
      <dsp:nvSpPr>
        <dsp:cNvPr id="0" name=""/>
        <dsp:cNvSpPr/>
      </dsp:nvSpPr>
      <dsp:spPr>
        <a:xfrm rot="18907752">
          <a:off x="3472895" y="2355772"/>
          <a:ext cx="842916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2916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80" y="2347101"/>
        <a:ext cx="42145" cy="42145"/>
      </dsp:txXfrm>
    </dsp:sp>
    <dsp:sp modelId="{1CB35B98-22E6-4EB2-A1A4-D8C500B72C4C}">
      <dsp:nvSpPr>
        <dsp:cNvPr id="0" name=""/>
        <dsp:cNvSpPr/>
      </dsp:nvSpPr>
      <dsp:spPr>
        <a:xfrm>
          <a:off x="4193040" y="1529024"/>
          <a:ext cx="1493436" cy="10836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sp:txBody>
      <dsp:txXfrm>
        <a:off x="4224778" y="1560762"/>
        <a:ext cx="1429960" cy="1020138"/>
      </dsp:txXfrm>
    </dsp:sp>
    <dsp:sp modelId="{859848B1-F64A-44D4-827B-2860922FF555}">
      <dsp:nvSpPr>
        <dsp:cNvPr id="0" name=""/>
        <dsp:cNvSpPr/>
      </dsp:nvSpPr>
      <dsp:spPr>
        <a:xfrm rot="2701256">
          <a:off x="3471791" y="2952021"/>
          <a:ext cx="84512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5123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25" y="2943295"/>
        <a:ext cx="42256" cy="42256"/>
      </dsp:txXfrm>
    </dsp:sp>
    <dsp:sp modelId="{87FEC464-0826-46F6-83D6-3AC2638A4D68}">
      <dsp:nvSpPr>
        <dsp:cNvPr id="0" name=""/>
        <dsp:cNvSpPr/>
      </dsp:nvSpPr>
      <dsp:spPr>
        <a:xfrm>
          <a:off x="4193040" y="2724646"/>
          <a:ext cx="1493436" cy="10773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sp:txBody>
      <dsp:txXfrm>
        <a:off x="4224595" y="2756201"/>
        <a:ext cx="1430326" cy="1014254"/>
      </dsp:txXfrm>
    </dsp:sp>
    <dsp:sp modelId="{05BEB527-84C1-492D-8B87-4BD0F6019E36}">
      <dsp:nvSpPr>
        <dsp:cNvPr id="0" name=""/>
        <dsp:cNvSpPr/>
      </dsp:nvSpPr>
      <dsp:spPr>
        <a:xfrm rot="19457599">
          <a:off x="5617329" y="3036245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030256"/>
        <a:ext cx="36783" cy="36783"/>
      </dsp:txXfrm>
    </dsp:sp>
    <dsp:sp modelId="{E824950A-5356-444D-9D16-A08369E8D499}">
      <dsp:nvSpPr>
        <dsp:cNvPr id="0" name=""/>
        <dsp:cNvSpPr/>
      </dsp:nvSpPr>
      <dsp:spPr>
        <a:xfrm>
          <a:off x="6283851" y="2460607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sp:txBody>
      <dsp:txXfrm>
        <a:off x="6305722" y="2482478"/>
        <a:ext cx="1449694" cy="702976"/>
      </dsp:txXfrm>
    </dsp:sp>
    <dsp:sp modelId="{828505C9-77FD-43C2-8A79-3CFD85DB4275}">
      <dsp:nvSpPr>
        <dsp:cNvPr id="0" name=""/>
        <dsp:cNvSpPr/>
      </dsp:nvSpPr>
      <dsp:spPr>
        <a:xfrm rot="2142401">
          <a:off x="5617329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459618"/>
        <a:ext cx="36783" cy="36783"/>
      </dsp:txXfrm>
    </dsp:sp>
    <dsp:sp modelId="{BC6B4949-BA41-4A88-80B8-6B11C3272117}">
      <dsp:nvSpPr>
        <dsp:cNvPr id="0" name=""/>
        <dsp:cNvSpPr/>
      </dsp:nvSpPr>
      <dsp:spPr>
        <a:xfrm>
          <a:off x="6283851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sp:txBody>
      <dsp:txXfrm>
        <a:off x="6305722" y="3341204"/>
        <a:ext cx="1449694" cy="702976"/>
      </dsp:txXfrm>
    </dsp:sp>
    <dsp:sp modelId="{4BE1C3C2-B9D1-4B20-8062-FFAA9AAEE7DA}">
      <dsp:nvSpPr>
        <dsp:cNvPr id="0" name=""/>
        <dsp:cNvSpPr/>
      </dsp:nvSpPr>
      <dsp:spPr>
        <a:xfrm rot="19457599">
          <a:off x="7708140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459618"/>
        <a:ext cx="36783" cy="36783"/>
      </dsp:txXfrm>
    </dsp:sp>
    <dsp:sp modelId="{E6FD8135-EC9B-4B17-A5C8-D03779DFCAE6}">
      <dsp:nvSpPr>
        <dsp:cNvPr id="0" name=""/>
        <dsp:cNvSpPr/>
      </dsp:nvSpPr>
      <dsp:spPr>
        <a:xfrm>
          <a:off x="8374661" y="2889970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sp:txBody>
      <dsp:txXfrm>
        <a:off x="8396532" y="2911841"/>
        <a:ext cx="1449694" cy="702976"/>
      </dsp:txXfrm>
    </dsp:sp>
    <dsp:sp modelId="{345FC1BA-CD08-4D0C-A202-0A15EA665F12}">
      <dsp:nvSpPr>
        <dsp:cNvPr id="0" name=""/>
        <dsp:cNvSpPr/>
      </dsp:nvSpPr>
      <dsp:spPr>
        <a:xfrm rot="2142401">
          <a:off x="770814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888981"/>
        <a:ext cx="36783" cy="36783"/>
      </dsp:txXfrm>
    </dsp:sp>
    <dsp:sp modelId="{B03372AC-4357-4B3B-B688-DAE7A5FE5647}">
      <dsp:nvSpPr>
        <dsp:cNvPr id="0" name=""/>
        <dsp:cNvSpPr/>
      </dsp:nvSpPr>
      <dsp:spPr>
        <a:xfrm>
          <a:off x="8374661" y="374869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sp:txBody>
      <dsp:txXfrm>
        <a:off x="8396532" y="3770566"/>
        <a:ext cx="1449694" cy="702976"/>
      </dsp:txXfrm>
    </dsp:sp>
    <dsp:sp modelId="{D0A87C35-CB09-46B3-A5BB-8CAF2BECF95A}">
      <dsp:nvSpPr>
        <dsp:cNvPr id="0" name=""/>
        <dsp:cNvSpPr/>
      </dsp:nvSpPr>
      <dsp:spPr>
        <a:xfrm rot="19457599">
          <a:off x="979895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3888981"/>
        <a:ext cx="36783" cy="36783"/>
      </dsp:txXfrm>
    </dsp:sp>
    <dsp:sp modelId="{54B3A6CB-3B94-4253-8DED-2A5F4C6FFC85}">
      <dsp:nvSpPr>
        <dsp:cNvPr id="0" name=""/>
        <dsp:cNvSpPr/>
      </dsp:nvSpPr>
      <dsp:spPr>
        <a:xfrm>
          <a:off x="10465472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sp:txBody>
      <dsp:txXfrm>
        <a:off x="10487343" y="3341204"/>
        <a:ext cx="1449694" cy="702976"/>
      </dsp:txXfrm>
    </dsp:sp>
    <dsp:sp modelId="{46A62195-AD39-41D9-AE5D-F254C6D6650D}">
      <dsp:nvSpPr>
        <dsp:cNvPr id="0" name=""/>
        <dsp:cNvSpPr/>
      </dsp:nvSpPr>
      <dsp:spPr>
        <a:xfrm rot="2142401">
          <a:off x="9798950" y="4324333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4318344"/>
        <a:ext cx="36783" cy="36783"/>
      </dsp:txXfrm>
    </dsp:sp>
    <dsp:sp modelId="{8C596541-99F9-4DA7-A767-2BD5FAD6551F}">
      <dsp:nvSpPr>
        <dsp:cNvPr id="0" name=""/>
        <dsp:cNvSpPr/>
      </dsp:nvSpPr>
      <dsp:spPr>
        <a:xfrm>
          <a:off x="10465472" y="4178058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sp:txBody>
      <dsp:txXfrm>
        <a:off x="10487343" y="4199929"/>
        <a:ext cx="1449694" cy="702976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A8C0C-734E-417D-8DA0-B7873674733C}">
      <dsp:nvSpPr>
        <dsp:cNvPr id="0" name=""/>
        <dsp:cNvSpPr/>
      </dsp:nvSpPr>
      <dsp:spPr>
        <a:xfrm>
          <a:off x="11419" y="154924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kern="12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3290" y="1571116"/>
        <a:ext cx="1449694" cy="702976"/>
      </dsp:txXfrm>
    </dsp:sp>
    <dsp:sp modelId="{E0808576-DA22-4677-B06E-A84707ECAFD3}">
      <dsp:nvSpPr>
        <dsp:cNvPr id="0" name=""/>
        <dsp:cNvSpPr/>
      </dsp:nvSpPr>
      <dsp:spPr>
        <a:xfrm rot="18530667">
          <a:off x="1327326" y="1539299"/>
          <a:ext cx="95243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2433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32" y="1527891"/>
        <a:ext cx="47621" cy="47621"/>
      </dsp:txXfrm>
    </dsp:sp>
    <dsp:sp modelId="{F24A2C00-9A87-4611-BB0A-D257ADE3843B}">
      <dsp:nvSpPr>
        <dsp:cNvPr id="0" name=""/>
        <dsp:cNvSpPr/>
      </dsp:nvSpPr>
      <dsp:spPr>
        <a:xfrm>
          <a:off x="2102230" y="493890"/>
          <a:ext cx="1493436" cy="13738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sp:txBody>
      <dsp:txXfrm>
        <a:off x="2142468" y="534128"/>
        <a:ext cx="1412960" cy="1293343"/>
      </dsp:txXfrm>
    </dsp:sp>
    <dsp:sp modelId="{D62A0202-2A71-4FEF-8EC3-82B7089F3489}">
      <dsp:nvSpPr>
        <dsp:cNvPr id="0" name=""/>
        <dsp:cNvSpPr/>
      </dsp:nvSpPr>
      <dsp:spPr>
        <a:xfrm rot="3071841">
          <a:off x="1326894" y="2281658"/>
          <a:ext cx="953297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3297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10" y="2270228"/>
        <a:ext cx="47664" cy="47664"/>
      </dsp:txXfrm>
    </dsp:sp>
    <dsp:sp modelId="{74227D56-B7B8-4059-B7DF-39DD9CA324E0}">
      <dsp:nvSpPr>
        <dsp:cNvPr id="0" name=""/>
        <dsp:cNvSpPr/>
      </dsp:nvSpPr>
      <dsp:spPr>
        <a:xfrm>
          <a:off x="2102230" y="1979717"/>
          <a:ext cx="1493436" cy="1371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sp:txBody>
      <dsp:txXfrm>
        <a:off x="2142403" y="2019890"/>
        <a:ext cx="1413090" cy="1291255"/>
      </dsp:txXfrm>
    </dsp:sp>
    <dsp:sp modelId="{3BE82532-63B2-4A7C-8CDB-BD015074731A}">
      <dsp:nvSpPr>
        <dsp:cNvPr id="0" name=""/>
        <dsp:cNvSpPr/>
      </dsp:nvSpPr>
      <dsp:spPr>
        <a:xfrm rot="18907752">
          <a:off x="3472895" y="2355772"/>
          <a:ext cx="842916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2916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80" y="2347101"/>
        <a:ext cx="42145" cy="42145"/>
      </dsp:txXfrm>
    </dsp:sp>
    <dsp:sp modelId="{1CB35B98-22E6-4EB2-A1A4-D8C500B72C4C}">
      <dsp:nvSpPr>
        <dsp:cNvPr id="0" name=""/>
        <dsp:cNvSpPr/>
      </dsp:nvSpPr>
      <dsp:spPr>
        <a:xfrm>
          <a:off x="4193040" y="1529024"/>
          <a:ext cx="1493436" cy="10836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sp:txBody>
      <dsp:txXfrm>
        <a:off x="4224778" y="1560762"/>
        <a:ext cx="1429960" cy="1020138"/>
      </dsp:txXfrm>
    </dsp:sp>
    <dsp:sp modelId="{859848B1-F64A-44D4-827B-2860922FF555}">
      <dsp:nvSpPr>
        <dsp:cNvPr id="0" name=""/>
        <dsp:cNvSpPr/>
      </dsp:nvSpPr>
      <dsp:spPr>
        <a:xfrm rot="2701256">
          <a:off x="3471791" y="2952021"/>
          <a:ext cx="84512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5123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25" y="2943295"/>
        <a:ext cx="42256" cy="42256"/>
      </dsp:txXfrm>
    </dsp:sp>
    <dsp:sp modelId="{87FEC464-0826-46F6-83D6-3AC2638A4D68}">
      <dsp:nvSpPr>
        <dsp:cNvPr id="0" name=""/>
        <dsp:cNvSpPr/>
      </dsp:nvSpPr>
      <dsp:spPr>
        <a:xfrm>
          <a:off x="4193040" y="2724646"/>
          <a:ext cx="1493436" cy="10773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sp:txBody>
      <dsp:txXfrm>
        <a:off x="4224595" y="2756201"/>
        <a:ext cx="1430326" cy="1014254"/>
      </dsp:txXfrm>
    </dsp:sp>
    <dsp:sp modelId="{05BEB527-84C1-492D-8B87-4BD0F6019E36}">
      <dsp:nvSpPr>
        <dsp:cNvPr id="0" name=""/>
        <dsp:cNvSpPr/>
      </dsp:nvSpPr>
      <dsp:spPr>
        <a:xfrm rot="19457599">
          <a:off x="5617329" y="3036245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030256"/>
        <a:ext cx="36783" cy="36783"/>
      </dsp:txXfrm>
    </dsp:sp>
    <dsp:sp modelId="{E824950A-5356-444D-9D16-A08369E8D499}">
      <dsp:nvSpPr>
        <dsp:cNvPr id="0" name=""/>
        <dsp:cNvSpPr/>
      </dsp:nvSpPr>
      <dsp:spPr>
        <a:xfrm>
          <a:off x="6283851" y="2460607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sp:txBody>
      <dsp:txXfrm>
        <a:off x="6305722" y="2482478"/>
        <a:ext cx="1449694" cy="702976"/>
      </dsp:txXfrm>
    </dsp:sp>
    <dsp:sp modelId="{828505C9-77FD-43C2-8A79-3CFD85DB4275}">
      <dsp:nvSpPr>
        <dsp:cNvPr id="0" name=""/>
        <dsp:cNvSpPr/>
      </dsp:nvSpPr>
      <dsp:spPr>
        <a:xfrm rot="2142401">
          <a:off x="5617329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459618"/>
        <a:ext cx="36783" cy="36783"/>
      </dsp:txXfrm>
    </dsp:sp>
    <dsp:sp modelId="{BC6B4949-BA41-4A88-80B8-6B11C3272117}">
      <dsp:nvSpPr>
        <dsp:cNvPr id="0" name=""/>
        <dsp:cNvSpPr/>
      </dsp:nvSpPr>
      <dsp:spPr>
        <a:xfrm>
          <a:off x="6283851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sp:txBody>
      <dsp:txXfrm>
        <a:off x="6305722" y="3341204"/>
        <a:ext cx="1449694" cy="702976"/>
      </dsp:txXfrm>
    </dsp:sp>
    <dsp:sp modelId="{4BE1C3C2-B9D1-4B20-8062-FFAA9AAEE7DA}">
      <dsp:nvSpPr>
        <dsp:cNvPr id="0" name=""/>
        <dsp:cNvSpPr/>
      </dsp:nvSpPr>
      <dsp:spPr>
        <a:xfrm rot="19457599">
          <a:off x="7708140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459618"/>
        <a:ext cx="36783" cy="36783"/>
      </dsp:txXfrm>
    </dsp:sp>
    <dsp:sp modelId="{E6FD8135-EC9B-4B17-A5C8-D03779DFCAE6}">
      <dsp:nvSpPr>
        <dsp:cNvPr id="0" name=""/>
        <dsp:cNvSpPr/>
      </dsp:nvSpPr>
      <dsp:spPr>
        <a:xfrm>
          <a:off x="8374661" y="2889970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sp:txBody>
      <dsp:txXfrm>
        <a:off x="8396532" y="2911841"/>
        <a:ext cx="1449694" cy="702976"/>
      </dsp:txXfrm>
    </dsp:sp>
    <dsp:sp modelId="{345FC1BA-CD08-4D0C-A202-0A15EA665F12}">
      <dsp:nvSpPr>
        <dsp:cNvPr id="0" name=""/>
        <dsp:cNvSpPr/>
      </dsp:nvSpPr>
      <dsp:spPr>
        <a:xfrm rot="2142401">
          <a:off x="770814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888981"/>
        <a:ext cx="36783" cy="36783"/>
      </dsp:txXfrm>
    </dsp:sp>
    <dsp:sp modelId="{B03372AC-4357-4B3B-B688-DAE7A5FE5647}">
      <dsp:nvSpPr>
        <dsp:cNvPr id="0" name=""/>
        <dsp:cNvSpPr/>
      </dsp:nvSpPr>
      <dsp:spPr>
        <a:xfrm>
          <a:off x="8374661" y="374869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sp:txBody>
      <dsp:txXfrm>
        <a:off x="8396532" y="3770566"/>
        <a:ext cx="1449694" cy="702976"/>
      </dsp:txXfrm>
    </dsp:sp>
    <dsp:sp modelId="{D0A87C35-CB09-46B3-A5BB-8CAF2BECF95A}">
      <dsp:nvSpPr>
        <dsp:cNvPr id="0" name=""/>
        <dsp:cNvSpPr/>
      </dsp:nvSpPr>
      <dsp:spPr>
        <a:xfrm rot="19457599">
          <a:off x="979895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3888981"/>
        <a:ext cx="36783" cy="36783"/>
      </dsp:txXfrm>
    </dsp:sp>
    <dsp:sp modelId="{54B3A6CB-3B94-4253-8DED-2A5F4C6FFC85}">
      <dsp:nvSpPr>
        <dsp:cNvPr id="0" name=""/>
        <dsp:cNvSpPr/>
      </dsp:nvSpPr>
      <dsp:spPr>
        <a:xfrm>
          <a:off x="10465472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sp:txBody>
      <dsp:txXfrm>
        <a:off x="10487343" y="3341204"/>
        <a:ext cx="1449694" cy="702976"/>
      </dsp:txXfrm>
    </dsp:sp>
    <dsp:sp modelId="{46A62195-AD39-41D9-AE5D-F254C6D6650D}">
      <dsp:nvSpPr>
        <dsp:cNvPr id="0" name=""/>
        <dsp:cNvSpPr/>
      </dsp:nvSpPr>
      <dsp:spPr>
        <a:xfrm rot="2142401">
          <a:off x="9798950" y="4324333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4318344"/>
        <a:ext cx="36783" cy="36783"/>
      </dsp:txXfrm>
    </dsp:sp>
    <dsp:sp modelId="{8C596541-99F9-4DA7-A767-2BD5FAD6551F}">
      <dsp:nvSpPr>
        <dsp:cNvPr id="0" name=""/>
        <dsp:cNvSpPr/>
      </dsp:nvSpPr>
      <dsp:spPr>
        <a:xfrm>
          <a:off x="10465472" y="4178058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sp:txBody>
      <dsp:txXfrm>
        <a:off x="10487343" y="4199929"/>
        <a:ext cx="1449694" cy="702976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C2A8C0C-734E-417D-8DA0-B7873674733C}">
      <dsp:nvSpPr>
        <dsp:cNvPr id="0" name=""/>
        <dsp:cNvSpPr/>
      </dsp:nvSpPr>
      <dsp:spPr>
        <a:xfrm>
          <a:off x="11419" y="154924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All participants</a:t>
          </a:r>
          <a:endParaRPr lang="en-US" sz="1600" kern="1200" dirty="0">
            <a:solidFill>
              <a:schemeClr val="bg1">
                <a:lumMod val="85000"/>
              </a:schemeClr>
            </a:solidFill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3290" y="1571116"/>
        <a:ext cx="1449694" cy="702976"/>
      </dsp:txXfrm>
    </dsp:sp>
    <dsp:sp modelId="{E0808576-DA22-4677-B06E-A84707ECAFD3}">
      <dsp:nvSpPr>
        <dsp:cNvPr id="0" name=""/>
        <dsp:cNvSpPr/>
      </dsp:nvSpPr>
      <dsp:spPr>
        <a:xfrm rot="18530667">
          <a:off x="1327326" y="1539299"/>
          <a:ext cx="95243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2433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32" y="1527891"/>
        <a:ext cx="47621" cy="47621"/>
      </dsp:txXfrm>
    </dsp:sp>
    <dsp:sp modelId="{F24A2C00-9A87-4611-BB0A-D257ADE3843B}">
      <dsp:nvSpPr>
        <dsp:cNvPr id="0" name=""/>
        <dsp:cNvSpPr/>
      </dsp:nvSpPr>
      <dsp:spPr>
        <a:xfrm>
          <a:off x="2102230" y="493890"/>
          <a:ext cx="1493436" cy="1373819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(T1)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repetition (source: randomized)</a:t>
          </a:r>
        </a:p>
      </dsp:txBody>
      <dsp:txXfrm>
        <a:off x="2142468" y="534128"/>
        <a:ext cx="1412960" cy="1293343"/>
      </dsp:txXfrm>
    </dsp:sp>
    <dsp:sp modelId="{D62A0202-2A71-4FEF-8EC3-82B7089F3489}">
      <dsp:nvSpPr>
        <dsp:cNvPr id="0" name=""/>
        <dsp:cNvSpPr/>
      </dsp:nvSpPr>
      <dsp:spPr>
        <a:xfrm rot="3071841">
          <a:off x="1326894" y="2281658"/>
          <a:ext cx="953297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953297" y="12402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1779710" y="2270228"/>
        <a:ext cx="47664" cy="47664"/>
      </dsp:txXfrm>
    </dsp:sp>
    <dsp:sp modelId="{74227D56-B7B8-4059-B7DF-39DD9CA324E0}">
      <dsp:nvSpPr>
        <dsp:cNvPr id="0" name=""/>
        <dsp:cNvSpPr/>
      </dsp:nvSpPr>
      <dsp:spPr>
        <a:xfrm>
          <a:off x="2102230" y="1979717"/>
          <a:ext cx="1493436" cy="1371601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Repetition</a:t>
          </a:r>
        </a:p>
      </dsp:txBody>
      <dsp:txXfrm>
        <a:off x="2142403" y="2019890"/>
        <a:ext cx="1413090" cy="1291255"/>
      </dsp:txXfrm>
    </dsp:sp>
    <dsp:sp modelId="{3BE82532-63B2-4A7C-8CDB-BD015074731A}">
      <dsp:nvSpPr>
        <dsp:cNvPr id="0" name=""/>
        <dsp:cNvSpPr/>
      </dsp:nvSpPr>
      <dsp:spPr>
        <a:xfrm rot="18907752">
          <a:off x="3472895" y="2355772"/>
          <a:ext cx="842916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2916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80" y="2347101"/>
        <a:ext cx="42145" cy="42145"/>
      </dsp:txXfrm>
    </dsp:sp>
    <dsp:sp modelId="{1CB35B98-22E6-4EB2-A1A4-D8C500B72C4C}">
      <dsp:nvSpPr>
        <dsp:cNvPr id="0" name=""/>
        <dsp:cNvSpPr/>
      </dsp:nvSpPr>
      <dsp:spPr>
        <a:xfrm>
          <a:off x="4193040" y="1529024"/>
          <a:ext cx="1493436" cy="108361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Single source (SEMC: direct source)</a:t>
          </a:r>
        </a:p>
      </dsp:txBody>
      <dsp:txXfrm>
        <a:off x="4224778" y="1560762"/>
        <a:ext cx="1429960" cy="1020138"/>
      </dsp:txXfrm>
    </dsp:sp>
    <dsp:sp modelId="{859848B1-F64A-44D4-827B-2860922FF555}">
      <dsp:nvSpPr>
        <dsp:cNvPr id="0" name=""/>
        <dsp:cNvSpPr/>
      </dsp:nvSpPr>
      <dsp:spPr>
        <a:xfrm rot="2701256">
          <a:off x="3471791" y="2952021"/>
          <a:ext cx="845123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845123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3873225" y="2943295"/>
        <a:ext cx="42256" cy="42256"/>
      </dsp:txXfrm>
    </dsp:sp>
    <dsp:sp modelId="{87FEC464-0826-46F6-83D6-3AC2638A4D68}">
      <dsp:nvSpPr>
        <dsp:cNvPr id="0" name=""/>
        <dsp:cNvSpPr/>
      </dsp:nvSpPr>
      <dsp:spPr>
        <a:xfrm>
          <a:off x="4193040" y="2724646"/>
          <a:ext cx="1493436" cy="1077364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Multiple sources (SEMC + 2 Indirect)</a:t>
          </a:r>
        </a:p>
      </dsp:txBody>
      <dsp:txXfrm>
        <a:off x="4224595" y="2756201"/>
        <a:ext cx="1430326" cy="1014254"/>
      </dsp:txXfrm>
    </dsp:sp>
    <dsp:sp modelId="{05BEB527-84C1-492D-8B87-4BD0F6019E36}">
      <dsp:nvSpPr>
        <dsp:cNvPr id="0" name=""/>
        <dsp:cNvSpPr/>
      </dsp:nvSpPr>
      <dsp:spPr>
        <a:xfrm rot="19457599">
          <a:off x="5617329" y="3036245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030256"/>
        <a:ext cx="36783" cy="36783"/>
      </dsp:txXfrm>
    </dsp:sp>
    <dsp:sp modelId="{E824950A-5356-444D-9D16-A08369E8D499}">
      <dsp:nvSpPr>
        <dsp:cNvPr id="0" name=""/>
        <dsp:cNvSpPr/>
      </dsp:nvSpPr>
      <dsp:spPr>
        <a:xfrm>
          <a:off x="6283851" y="2460607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(T2.M.S) </a:t>
          </a:r>
          <a:b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One day</a:t>
          </a:r>
        </a:p>
      </dsp:txBody>
      <dsp:txXfrm>
        <a:off x="6305722" y="2482478"/>
        <a:ext cx="1449694" cy="702976"/>
      </dsp:txXfrm>
    </dsp:sp>
    <dsp:sp modelId="{828505C9-77FD-43C2-8A79-3CFD85DB4275}">
      <dsp:nvSpPr>
        <dsp:cNvPr id="0" name=""/>
        <dsp:cNvSpPr/>
      </dsp:nvSpPr>
      <dsp:spPr>
        <a:xfrm rot="2142401">
          <a:off x="5617329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5966772" y="3459618"/>
        <a:ext cx="36783" cy="36783"/>
      </dsp:txXfrm>
    </dsp:sp>
    <dsp:sp modelId="{BC6B4949-BA41-4A88-80B8-6B11C3272117}">
      <dsp:nvSpPr>
        <dsp:cNvPr id="0" name=""/>
        <dsp:cNvSpPr/>
      </dsp:nvSpPr>
      <dsp:spPr>
        <a:xfrm>
          <a:off x="6283851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(T2.M.M) Multiple days</a:t>
          </a:r>
        </a:p>
      </dsp:txBody>
      <dsp:txXfrm>
        <a:off x="6305722" y="3341204"/>
        <a:ext cx="1449694" cy="702976"/>
      </dsp:txXfrm>
    </dsp:sp>
    <dsp:sp modelId="{4BE1C3C2-B9D1-4B20-8062-FFAA9AAEE7DA}">
      <dsp:nvSpPr>
        <dsp:cNvPr id="0" name=""/>
        <dsp:cNvSpPr/>
      </dsp:nvSpPr>
      <dsp:spPr>
        <a:xfrm rot="19457599">
          <a:off x="7708140" y="3465608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459618"/>
        <a:ext cx="36783" cy="36783"/>
      </dsp:txXfrm>
    </dsp:sp>
    <dsp:sp modelId="{E6FD8135-EC9B-4B17-A5C8-D03779DFCAE6}">
      <dsp:nvSpPr>
        <dsp:cNvPr id="0" name=""/>
        <dsp:cNvSpPr/>
      </dsp:nvSpPr>
      <dsp:spPr>
        <a:xfrm>
          <a:off x="8374661" y="2889970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(T2.M.M.N) </a:t>
          </a:r>
          <a:b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</a:b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No crowd-out</a:t>
          </a:r>
        </a:p>
      </dsp:txBody>
      <dsp:txXfrm>
        <a:off x="8396532" y="2911841"/>
        <a:ext cx="1449694" cy="702976"/>
      </dsp:txXfrm>
    </dsp:sp>
    <dsp:sp modelId="{345FC1BA-CD08-4D0C-A202-0A15EA665F12}">
      <dsp:nvSpPr>
        <dsp:cNvPr id="0" name=""/>
        <dsp:cNvSpPr/>
      </dsp:nvSpPr>
      <dsp:spPr>
        <a:xfrm rot="2142401">
          <a:off x="770814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>
            <a:latin typeface="CMU Sans Serif" panose="02000603000000000000" pitchFamily="2" charset="0"/>
            <a:ea typeface="CMU Sans Serif" panose="02000603000000000000" pitchFamily="2" charset="0"/>
            <a:cs typeface="CMU Sans Serif" panose="02000603000000000000" pitchFamily="2" charset="0"/>
          </a:endParaRPr>
        </a:p>
      </dsp:txBody>
      <dsp:txXfrm>
        <a:off x="8057582" y="3888981"/>
        <a:ext cx="36783" cy="36783"/>
      </dsp:txXfrm>
    </dsp:sp>
    <dsp:sp modelId="{B03372AC-4357-4B3B-B688-DAE7A5FE5647}">
      <dsp:nvSpPr>
        <dsp:cNvPr id="0" name=""/>
        <dsp:cNvSpPr/>
      </dsp:nvSpPr>
      <dsp:spPr>
        <a:xfrm>
          <a:off x="8374661" y="3748695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tx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(T2.M.M.C) Crowd-out</a:t>
          </a:r>
        </a:p>
      </dsp:txBody>
      <dsp:txXfrm>
        <a:off x="8396532" y="3770566"/>
        <a:ext cx="1449694" cy="702976"/>
      </dsp:txXfrm>
    </dsp:sp>
    <dsp:sp modelId="{D0A87C35-CB09-46B3-A5BB-8CAF2BECF95A}">
      <dsp:nvSpPr>
        <dsp:cNvPr id="0" name=""/>
        <dsp:cNvSpPr/>
      </dsp:nvSpPr>
      <dsp:spPr>
        <a:xfrm rot="19457599">
          <a:off x="9798950" y="3894971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3888981"/>
        <a:ext cx="36783" cy="36783"/>
      </dsp:txXfrm>
    </dsp:sp>
    <dsp:sp modelId="{54B3A6CB-3B94-4253-8DED-2A5F4C6FFC85}">
      <dsp:nvSpPr>
        <dsp:cNvPr id="0" name=""/>
        <dsp:cNvSpPr/>
      </dsp:nvSpPr>
      <dsp:spPr>
        <a:xfrm>
          <a:off x="10465472" y="3319333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(T2.M.M.C.N) No Reminder</a:t>
          </a:r>
        </a:p>
      </dsp:txBody>
      <dsp:txXfrm>
        <a:off x="10487343" y="3341204"/>
        <a:ext cx="1449694" cy="702976"/>
      </dsp:txXfrm>
    </dsp:sp>
    <dsp:sp modelId="{46A62195-AD39-41D9-AE5D-F254C6D6650D}">
      <dsp:nvSpPr>
        <dsp:cNvPr id="0" name=""/>
        <dsp:cNvSpPr/>
      </dsp:nvSpPr>
      <dsp:spPr>
        <a:xfrm rot="2142401">
          <a:off x="9798950" y="4324333"/>
          <a:ext cx="735668" cy="24804"/>
        </a:xfrm>
        <a:custGeom>
          <a:avLst/>
          <a:gdLst/>
          <a:ahLst/>
          <a:cxnLst/>
          <a:rect l="0" t="0" r="0" b="0"/>
          <a:pathLst>
            <a:path>
              <a:moveTo>
                <a:pt x="0" y="12402"/>
              </a:moveTo>
              <a:lnTo>
                <a:pt x="735668" y="12402"/>
              </a:lnTo>
            </a:path>
          </a:pathLst>
        </a:custGeom>
        <a:noFill/>
        <a:ln w="127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>
        <a:off x="10148393" y="4318344"/>
        <a:ext cx="36783" cy="36783"/>
      </dsp:txXfrm>
    </dsp:sp>
    <dsp:sp modelId="{8C596541-99F9-4DA7-A767-2BD5FAD6551F}">
      <dsp:nvSpPr>
        <dsp:cNvPr id="0" name=""/>
        <dsp:cNvSpPr/>
      </dsp:nvSpPr>
      <dsp:spPr>
        <a:xfrm>
          <a:off x="10465472" y="4178058"/>
          <a:ext cx="1493436" cy="746718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0160" tIns="10160" rIns="10160" bIns="101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>
              <a:solidFill>
                <a:schemeClr val="bg1">
                  <a:lumMod val="8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rPr>
            <a:t>(T2.M.M.C.R) Reminder</a:t>
          </a:r>
        </a:p>
      </dsp:txBody>
      <dsp:txXfrm>
        <a:off x="10487343" y="4199929"/>
        <a:ext cx="1449694" cy="70297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AAC4EC-C416-4815-99B1-1EB08A040B90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3AC301-2B25-42B1-B903-8F4D076BE8D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5116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baseline="0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695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3703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87878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3036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658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6724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49235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074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01260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227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44383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36948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8416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061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34920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96466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00708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52614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7482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9218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17179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080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858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3017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35379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32955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82287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41415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2657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66685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701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13AC301-2B25-42B1-B903-8F4D076BE8D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5402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172382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28031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1301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Clr>
                <a:schemeClr val="tx1">
                  <a:lumMod val="50000"/>
                  <a:lumOff val="50000"/>
                </a:schemeClr>
              </a:buCl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>
              <a:buClr>
                <a:schemeClr val="tx1">
                  <a:lumMod val="50000"/>
                  <a:lumOff val="50000"/>
                </a:schemeClr>
              </a:buCl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>
              <a:defRPr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</a:lstStyle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7723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450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243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36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00824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35497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4094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349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 smtClean="0"/>
              <a:t>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AEBA1-6233-4CCA-A460-8F7534A9BDE3}" type="datetimeFigureOut">
              <a:rPr lang="en-US" smtClean="0"/>
              <a:t>5/21/2019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6105F92-9B00-4DA0-AEFA-F2555FD61C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702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tx1">
            <a:lumMod val="50000"/>
            <a:lumOff val="50000"/>
          </a:schemeClr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MU Sans Serif" panose="02000603000000000000" pitchFamily="2" charset="0"/>
          <a:ea typeface="CMU Sans Serif" panose="02000603000000000000" pitchFamily="2" charset="0"/>
          <a:cs typeface="CMU Sans Serif" panose="02000603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slide" Target="slide33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33.xml"/><Relationship Id="rId5" Type="http://schemas.openxmlformats.org/officeDocument/2006/relationships/image" Target="../media/image9.jpeg"/><Relationship Id="rId4" Type="http://schemas.openxmlformats.org/officeDocument/2006/relationships/image" Target="../media/image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13" Type="http://schemas.openxmlformats.org/officeDocument/2006/relationships/image" Target="../media/image10.png"/><Relationship Id="rId3" Type="http://schemas.microsoft.com/office/2007/relationships/media" Target="../media/media3.mp4"/><Relationship Id="rId7" Type="http://schemas.openxmlformats.org/officeDocument/2006/relationships/diagramData" Target="../diagrams/data2.xml"/><Relationship Id="rId12" Type="http://schemas.openxmlformats.org/officeDocument/2006/relationships/slide" Target="slide3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6.xml"/><Relationship Id="rId11" Type="http://schemas.microsoft.com/office/2007/relationships/diagramDrawing" Target="../diagrams/drawing2.xml"/><Relationship Id="rId5" Type="http://schemas.openxmlformats.org/officeDocument/2006/relationships/slideLayout" Target="../slideLayouts/slideLayout2.xml"/><Relationship Id="rId10" Type="http://schemas.openxmlformats.org/officeDocument/2006/relationships/diagramColors" Target="../diagrams/colors2.xml"/><Relationship Id="rId4" Type="http://schemas.openxmlformats.org/officeDocument/2006/relationships/video" Target="../media/media3.mp4"/><Relationship Id="rId9" Type="http://schemas.openxmlformats.org/officeDocument/2006/relationships/diagramQuickStyle" Target="../diagrams/quickStyle2.xml"/><Relationship Id="rId1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13" Type="http://schemas.openxmlformats.org/officeDocument/2006/relationships/image" Target="../media/image12.png"/><Relationship Id="rId3" Type="http://schemas.microsoft.com/office/2007/relationships/media" Target="../media/media2.mp4"/><Relationship Id="rId7" Type="http://schemas.openxmlformats.org/officeDocument/2006/relationships/diagramData" Target="../diagrams/data3.xml"/><Relationship Id="rId12" Type="http://schemas.openxmlformats.org/officeDocument/2006/relationships/slide" Target="slide33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notesSlide" Target="../notesSlides/notesSlide17.xml"/><Relationship Id="rId11" Type="http://schemas.microsoft.com/office/2007/relationships/diagramDrawing" Target="../diagrams/drawing3.xml"/><Relationship Id="rId5" Type="http://schemas.openxmlformats.org/officeDocument/2006/relationships/slideLayout" Target="../slideLayouts/slideLayout2.xml"/><Relationship Id="rId10" Type="http://schemas.openxmlformats.org/officeDocument/2006/relationships/diagramColors" Target="../diagrams/colors3.xml"/><Relationship Id="rId4" Type="http://schemas.openxmlformats.org/officeDocument/2006/relationships/video" Target="../media/media2.mp4"/><Relationship Id="rId9" Type="http://schemas.openxmlformats.org/officeDocument/2006/relationships/diagramQuickStyle" Target="../diagrams/quickStyle3.xml"/><Relationship Id="rId1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4" Type="http://schemas.openxmlformats.org/officeDocument/2006/relationships/diagramLayout" Target="../diagrams/layout6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8.xml"/><Relationship Id="rId13" Type="http://schemas.openxmlformats.org/officeDocument/2006/relationships/image" Target="../media/image11.png"/><Relationship Id="rId3" Type="http://schemas.microsoft.com/office/2007/relationships/media" Target="../media/media4.mp4"/><Relationship Id="rId7" Type="http://schemas.openxmlformats.org/officeDocument/2006/relationships/diagramData" Target="../diagrams/data8.xml"/><Relationship Id="rId12" Type="http://schemas.openxmlformats.org/officeDocument/2006/relationships/slide" Target="slide3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notesSlide" Target="../notesSlides/notesSlide22.xml"/><Relationship Id="rId11" Type="http://schemas.microsoft.com/office/2007/relationships/diagramDrawing" Target="../diagrams/drawing8.xml"/><Relationship Id="rId5" Type="http://schemas.openxmlformats.org/officeDocument/2006/relationships/slideLayout" Target="../slideLayouts/slideLayout2.xml"/><Relationship Id="rId10" Type="http://schemas.openxmlformats.org/officeDocument/2006/relationships/diagramColors" Target="../diagrams/colors8.xml"/><Relationship Id="rId4" Type="http://schemas.openxmlformats.org/officeDocument/2006/relationships/video" Target="../media/media4.mp4"/><Relationship Id="rId9" Type="http://schemas.openxmlformats.org/officeDocument/2006/relationships/diagramQuickStyle" Target="../diagrams/quickStyle8.xml"/><Relationship Id="rId14" Type="http://schemas.openxmlformats.org/officeDocument/2006/relationships/image" Target="../media/image13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slide" Target="slide33.xml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2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6" Type="http://schemas.openxmlformats.org/officeDocument/2006/relationships/slide" Target="slide33.xml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6" Type="http://schemas.openxmlformats.org/officeDocument/2006/relationships/slide" Target="slide33.xml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" Target="slide3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" Target="slide30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slide" Target="slide1.xml"/><Relationship Id="rId5" Type="http://schemas.openxmlformats.org/officeDocument/2006/relationships/slide" Target="slide8.xml"/><Relationship Id="rId4" Type="http://schemas.openxmlformats.org/officeDocument/2006/relationships/slide" Target="slide1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slide" Target="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slide" Target="slide3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slide" Target="slide33.xml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" Target="slide33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1085"/>
            <a:ext cx="12203882" cy="6856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467465" y="1206687"/>
            <a:ext cx="6872394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8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 Power of Repetition</a:t>
            </a:r>
            <a:r>
              <a:rPr lang="en-US" sz="40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:</a:t>
            </a:r>
          </a:p>
          <a:p>
            <a:pPr algn="ctr"/>
            <a:r>
              <a:rPr lang="en-US" sz="40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An Online Experiment in China</a:t>
            </a:r>
            <a:endParaRPr lang="en-US" sz="40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02245" y="2712230"/>
            <a:ext cx="1297858" cy="1032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6968259" y="3389449"/>
            <a:ext cx="4055919" cy="33239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Jie</a:t>
            </a:r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Bai (Harvard)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Donghee Jo (Northeastern)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Nancy Qian (Northwestern)</a:t>
            </a:r>
          </a:p>
          <a:p>
            <a:endParaRPr lang="en-US" sz="1000" dirty="0" smtClean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US" sz="10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US" sz="1000" dirty="0" smtClean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endParaRPr lang="en-US" sz="1000" dirty="0" smtClean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Excellent research assistance from: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Eliza Huang and </a:t>
            </a:r>
            <a:r>
              <a:rPr lang="en-US" sz="2400" dirty="0" err="1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Zixin</a:t>
            </a:r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Wei</a:t>
            </a:r>
          </a:p>
          <a:p>
            <a:endParaRPr lang="en-US" sz="1000" dirty="0" smtClean="0">
              <a:solidFill>
                <a:schemeClr val="bg1">
                  <a:lumMod val="6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000" dirty="0" smtClean="0">
                <a:solidFill>
                  <a:schemeClr val="bg1">
                    <a:lumMod val="65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Prepared for: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r>
              <a:rPr lang="en-US" sz="2400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 Lab Workshop (</a:t>
            </a:r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May </a:t>
            </a:r>
            <a:r>
              <a:rPr lang="en-US" sz="2400" dirty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2019</a:t>
            </a:r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</a:t>
            </a:r>
            <a:endParaRPr lang="en-US" sz="24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87660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CHINESE AIR QUALITY CATEGORIES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650061" y="359563"/>
            <a:ext cx="5562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298" y="929983"/>
            <a:ext cx="8916267" cy="599052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014608" y="5267077"/>
            <a:ext cx="10946334" cy="901874"/>
          </a:xfrm>
          <a:prstGeom prst="rect">
            <a:avLst/>
          </a:prstGeom>
          <a:gradFill>
            <a:gsLst>
              <a:gs pos="83000">
                <a:srgbClr val="04EA04">
                  <a:alpha val="60000"/>
                </a:srgbClr>
              </a:gs>
              <a:gs pos="18000">
                <a:srgbClr val="04EA04">
                  <a:alpha val="40000"/>
                </a:srgbClr>
              </a:gs>
              <a:gs pos="51000">
                <a:srgbClr val="04EA04">
                  <a:alpha val="50000"/>
                </a:srgbClr>
              </a:gs>
              <a:gs pos="0">
                <a:srgbClr val="04EA04">
                  <a:alpha val="0"/>
                </a:srgbClr>
              </a:gs>
              <a:gs pos="100000">
                <a:srgbClr val="04EA04">
                  <a:alpha val="8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1014608" y="4258732"/>
            <a:ext cx="10946334" cy="1008345"/>
          </a:xfrm>
          <a:prstGeom prst="rect">
            <a:avLst/>
          </a:prstGeom>
          <a:gradFill>
            <a:gsLst>
              <a:gs pos="83000">
                <a:srgbClr val="FFFF00">
                  <a:alpha val="60000"/>
                </a:srgbClr>
              </a:gs>
              <a:gs pos="18000">
                <a:srgbClr val="FFFF00">
                  <a:alpha val="40000"/>
                </a:srgbClr>
              </a:gs>
              <a:gs pos="51000">
                <a:srgbClr val="FFFF00">
                  <a:alpha val="50000"/>
                </a:srgbClr>
              </a:gs>
              <a:gs pos="0">
                <a:srgbClr val="FFFF00">
                  <a:alpha val="0"/>
                </a:srgbClr>
              </a:gs>
              <a:gs pos="100000">
                <a:srgbClr val="FFFF00">
                  <a:alpha val="8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14608" y="3225335"/>
            <a:ext cx="10946334" cy="1033397"/>
          </a:xfrm>
          <a:prstGeom prst="rect">
            <a:avLst/>
          </a:prstGeom>
          <a:gradFill>
            <a:gsLst>
              <a:gs pos="83000">
                <a:srgbClr val="FF7000">
                  <a:alpha val="60000"/>
                </a:srgbClr>
              </a:gs>
              <a:gs pos="18000">
                <a:srgbClr val="FF7000">
                  <a:alpha val="40000"/>
                </a:srgbClr>
              </a:gs>
              <a:gs pos="51000">
                <a:srgbClr val="FF7000">
                  <a:alpha val="50000"/>
                </a:srgbClr>
              </a:gs>
              <a:gs pos="0">
                <a:srgbClr val="FF7000">
                  <a:alpha val="0"/>
                </a:srgbClr>
              </a:gs>
              <a:gs pos="100000">
                <a:srgbClr val="FF7000">
                  <a:alpha val="8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14608" y="2342250"/>
            <a:ext cx="10946334" cy="883085"/>
          </a:xfrm>
          <a:prstGeom prst="rect">
            <a:avLst/>
          </a:prstGeom>
          <a:gradFill>
            <a:gsLst>
              <a:gs pos="83000">
                <a:srgbClr val="FF0000">
                  <a:alpha val="60000"/>
                </a:srgbClr>
              </a:gs>
              <a:gs pos="18000">
                <a:srgbClr val="FF0000">
                  <a:alpha val="40000"/>
                </a:srgbClr>
              </a:gs>
              <a:gs pos="51000">
                <a:srgbClr val="FF0000">
                  <a:alpha val="50000"/>
                </a:srgbClr>
              </a:gs>
              <a:gs pos="0">
                <a:srgbClr val="FF0000">
                  <a:alpha val="0"/>
                </a:srgbClr>
              </a:gs>
              <a:gs pos="100000">
                <a:srgbClr val="FF0000">
                  <a:alpha val="8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014608" y="1212181"/>
            <a:ext cx="10946334" cy="1130070"/>
          </a:xfrm>
          <a:prstGeom prst="rect">
            <a:avLst/>
          </a:prstGeom>
          <a:gradFill flip="none" rotWithShape="1">
            <a:gsLst>
              <a:gs pos="83000">
                <a:srgbClr val="AA044D">
                  <a:alpha val="60000"/>
                </a:srgbClr>
              </a:gs>
              <a:gs pos="18000">
                <a:srgbClr val="AA044D">
                  <a:alpha val="40000"/>
                </a:srgbClr>
              </a:gs>
              <a:gs pos="51000">
                <a:srgbClr val="AA044D">
                  <a:alpha val="50000"/>
                </a:srgbClr>
              </a:gs>
              <a:gs pos="0">
                <a:srgbClr val="AA044D">
                  <a:alpha val="0"/>
                </a:srgbClr>
              </a:gs>
              <a:gs pos="100000">
                <a:srgbClr val="AA044D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48217" y="4578329"/>
            <a:ext cx="88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8217" y="5533348"/>
            <a:ext cx="1222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“Excellent”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8217" y="3557367"/>
            <a:ext cx="1826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“Lightly polluted”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8217" y="2599126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“Moderately polluted”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8216" y="1590689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“Heavily polluted”</a:t>
            </a:r>
            <a:endParaRPr lang="en-US" dirty="0"/>
          </a:p>
        </p:txBody>
      </p:sp>
      <p:pic>
        <p:nvPicPr>
          <p:cNvPr id="21" name="Picture 4" descr="Image result for china fla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414" y="1028208"/>
            <a:ext cx="533938" cy="3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hlinkClick r:id="rId5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47340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298" y="929983"/>
            <a:ext cx="8916267" cy="5990529"/>
          </a:xfrm>
          <a:prstGeom prst="rect">
            <a:avLst/>
          </a:prstGeom>
        </p:spPr>
      </p:pic>
      <p:sp>
        <p:nvSpPr>
          <p:cNvPr id="22" name="Rectangle 21"/>
          <p:cNvSpPr/>
          <p:nvPr/>
        </p:nvSpPr>
        <p:spPr>
          <a:xfrm>
            <a:off x="1014608" y="5268895"/>
            <a:ext cx="5577921" cy="901874"/>
          </a:xfrm>
          <a:prstGeom prst="rect">
            <a:avLst/>
          </a:prstGeom>
          <a:gradFill>
            <a:gsLst>
              <a:gs pos="83000">
                <a:srgbClr val="04EA04">
                  <a:alpha val="60000"/>
                </a:srgbClr>
              </a:gs>
              <a:gs pos="18000">
                <a:srgbClr val="04EA04">
                  <a:alpha val="40000"/>
                </a:srgbClr>
              </a:gs>
              <a:gs pos="51000">
                <a:srgbClr val="04EA04">
                  <a:alpha val="50000"/>
                </a:srgbClr>
              </a:gs>
              <a:gs pos="0">
                <a:srgbClr val="04EA04">
                  <a:alpha val="0"/>
                </a:srgbClr>
              </a:gs>
              <a:gs pos="100000">
                <a:srgbClr val="04EA04">
                  <a:alpha val="8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1014608" y="4260550"/>
            <a:ext cx="5577921" cy="1008345"/>
          </a:xfrm>
          <a:prstGeom prst="rect">
            <a:avLst/>
          </a:prstGeom>
          <a:gradFill>
            <a:gsLst>
              <a:gs pos="83000">
                <a:srgbClr val="FFFF00">
                  <a:alpha val="60000"/>
                </a:srgbClr>
              </a:gs>
              <a:gs pos="18000">
                <a:srgbClr val="FFFF00">
                  <a:alpha val="40000"/>
                </a:srgbClr>
              </a:gs>
              <a:gs pos="51000">
                <a:srgbClr val="FFFF00">
                  <a:alpha val="50000"/>
                </a:srgbClr>
              </a:gs>
              <a:gs pos="0">
                <a:srgbClr val="FFFF00">
                  <a:alpha val="0"/>
                </a:srgbClr>
              </a:gs>
              <a:gs pos="100000">
                <a:srgbClr val="FFFF00">
                  <a:alpha val="8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1014608" y="3227153"/>
            <a:ext cx="5577921" cy="1033397"/>
          </a:xfrm>
          <a:prstGeom prst="rect">
            <a:avLst/>
          </a:prstGeom>
          <a:gradFill>
            <a:gsLst>
              <a:gs pos="83000">
                <a:srgbClr val="FF7000">
                  <a:alpha val="60000"/>
                </a:srgbClr>
              </a:gs>
              <a:gs pos="18000">
                <a:srgbClr val="FF7000">
                  <a:alpha val="40000"/>
                </a:srgbClr>
              </a:gs>
              <a:gs pos="51000">
                <a:srgbClr val="FF7000">
                  <a:alpha val="50000"/>
                </a:srgbClr>
              </a:gs>
              <a:gs pos="0">
                <a:srgbClr val="FF7000">
                  <a:alpha val="0"/>
                </a:srgbClr>
              </a:gs>
              <a:gs pos="100000">
                <a:srgbClr val="FF7000">
                  <a:alpha val="8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1014608" y="2344068"/>
            <a:ext cx="5577921" cy="883085"/>
          </a:xfrm>
          <a:prstGeom prst="rect">
            <a:avLst/>
          </a:prstGeom>
          <a:gradFill>
            <a:gsLst>
              <a:gs pos="83000">
                <a:srgbClr val="FF0000">
                  <a:alpha val="60000"/>
                </a:srgbClr>
              </a:gs>
              <a:gs pos="18000">
                <a:srgbClr val="FF0000">
                  <a:alpha val="40000"/>
                </a:srgbClr>
              </a:gs>
              <a:gs pos="51000">
                <a:srgbClr val="FF0000">
                  <a:alpha val="50000"/>
                </a:srgbClr>
              </a:gs>
              <a:gs pos="0">
                <a:srgbClr val="FF0000">
                  <a:alpha val="0"/>
                </a:srgbClr>
              </a:gs>
              <a:gs pos="100000">
                <a:srgbClr val="FF0000">
                  <a:alpha val="8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1014608" y="1213999"/>
            <a:ext cx="5577921" cy="1130070"/>
          </a:xfrm>
          <a:prstGeom prst="rect">
            <a:avLst/>
          </a:prstGeom>
          <a:gradFill flip="none" rotWithShape="1">
            <a:gsLst>
              <a:gs pos="83000">
                <a:srgbClr val="AA044D">
                  <a:alpha val="60000"/>
                </a:srgbClr>
              </a:gs>
              <a:gs pos="18000">
                <a:srgbClr val="AA044D">
                  <a:alpha val="40000"/>
                </a:srgbClr>
              </a:gs>
              <a:gs pos="51000">
                <a:srgbClr val="AA044D">
                  <a:alpha val="50000"/>
                </a:srgbClr>
              </a:gs>
              <a:gs pos="0">
                <a:srgbClr val="AA044D">
                  <a:alpha val="0"/>
                </a:srgbClr>
              </a:gs>
              <a:gs pos="100000">
                <a:srgbClr val="AA044D">
                  <a:alpha val="8000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6592529" y="5867113"/>
            <a:ext cx="4739148" cy="303655"/>
          </a:xfrm>
          <a:prstGeom prst="rect">
            <a:avLst/>
          </a:prstGeom>
          <a:gradFill>
            <a:gsLst>
              <a:gs pos="83000">
                <a:srgbClr val="04EA04">
                  <a:alpha val="40000"/>
                </a:srgbClr>
              </a:gs>
              <a:gs pos="18000">
                <a:srgbClr val="04EA04">
                  <a:alpha val="60000"/>
                </a:srgbClr>
              </a:gs>
              <a:gs pos="51000">
                <a:srgbClr val="04EA04">
                  <a:alpha val="50000"/>
                </a:srgbClr>
              </a:gs>
              <a:gs pos="0">
                <a:srgbClr val="04EA04">
                  <a:alpha val="80000"/>
                </a:srgbClr>
              </a:gs>
              <a:gs pos="100000">
                <a:srgbClr val="04EA04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6592529" y="5268895"/>
            <a:ext cx="4739148" cy="598218"/>
          </a:xfrm>
          <a:prstGeom prst="rect">
            <a:avLst/>
          </a:prstGeom>
          <a:gradFill>
            <a:gsLst>
              <a:gs pos="83000">
                <a:srgbClr val="FFFF00">
                  <a:alpha val="40000"/>
                </a:srgbClr>
              </a:gs>
              <a:gs pos="18000">
                <a:srgbClr val="FFFF00">
                  <a:alpha val="60000"/>
                </a:srgbClr>
              </a:gs>
              <a:gs pos="51000">
                <a:srgbClr val="FFFF00">
                  <a:alpha val="50000"/>
                </a:srgbClr>
              </a:gs>
              <a:gs pos="0">
                <a:srgbClr val="FFFF00">
                  <a:alpha val="80000"/>
                </a:srgbClr>
              </a:gs>
              <a:gs pos="100000">
                <a:srgbClr val="FFFF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6592529" y="4754486"/>
            <a:ext cx="4739148" cy="514409"/>
          </a:xfrm>
          <a:prstGeom prst="rect">
            <a:avLst/>
          </a:prstGeom>
          <a:gradFill>
            <a:gsLst>
              <a:gs pos="83000">
                <a:srgbClr val="FF7000">
                  <a:alpha val="40000"/>
                </a:srgbClr>
              </a:gs>
              <a:gs pos="18000">
                <a:srgbClr val="FF7000">
                  <a:alpha val="60000"/>
                </a:srgbClr>
              </a:gs>
              <a:gs pos="51000">
                <a:srgbClr val="FF7000">
                  <a:alpha val="50000"/>
                </a:srgbClr>
              </a:gs>
              <a:gs pos="0">
                <a:srgbClr val="FF7000">
                  <a:alpha val="80000"/>
                </a:srgbClr>
              </a:gs>
              <a:gs pos="100000">
                <a:srgbClr val="FF70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92529" y="2336694"/>
            <a:ext cx="4739148" cy="2417792"/>
          </a:xfrm>
          <a:prstGeom prst="rect">
            <a:avLst/>
          </a:prstGeom>
          <a:gradFill>
            <a:gsLst>
              <a:gs pos="83000">
                <a:srgbClr val="FF0000">
                  <a:alpha val="40000"/>
                </a:srgbClr>
              </a:gs>
              <a:gs pos="18000">
                <a:srgbClr val="FF0000">
                  <a:alpha val="60000"/>
                </a:srgbClr>
              </a:gs>
              <a:gs pos="51000">
                <a:srgbClr val="FF0000">
                  <a:alpha val="50000"/>
                </a:srgbClr>
              </a:gs>
              <a:gs pos="0">
                <a:srgbClr val="FF0000">
                  <a:alpha val="80000"/>
                </a:srgbClr>
              </a:gs>
              <a:gs pos="100000">
                <a:srgbClr val="FF00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592529" y="1212180"/>
            <a:ext cx="4739148" cy="1130070"/>
          </a:xfrm>
          <a:prstGeom prst="rect">
            <a:avLst/>
          </a:prstGeom>
          <a:gradFill flip="none" rotWithShape="1">
            <a:gsLst>
              <a:gs pos="83000">
                <a:srgbClr val="AA044D">
                  <a:alpha val="40000"/>
                </a:srgbClr>
              </a:gs>
              <a:gs pos="18000">
                <a:srgbClr val="AA044D">
                  <a:alpha val="60000"/>
                </a:srgbClr>
              </a:gs>
              <a:gs pos="51000">
                <a:srgbClr val="AA044D">
                  <a:alpha val="50000"/>
                </a:srgbClr>
              </a:gs>
              <a:gs pos="0">
                <a:srgbClr val="AA044D">
                  <a:alpha val="80000"/>
                </a:srgbClr>
              </a:gs>
              <a:gs pos="100000">
                <a:srgbClr val="AA044D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DIFFERENT FROM US CATEGORIES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650061" y="359563"/>
            <a:ext cx="5562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148217" y="4578329"/>
            <a:ext cx="88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148217" y="5533348"/>
            <a:ext cx="1222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“Excellent”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148217" y="3557367"/>
            <a:ext cx="1826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“Lightly polluted”</a:t>
            </a:r>
            <a:endParaRPr 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48217" y="2599126"/>
            <a:ext cx="2299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“Moderately polluted”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148216" y="1590689"/>
            <a:ext cx="18935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“Heavily polluted”</a:t>
            </a:r>
            <a:endParaRPr lang="en-US" dirty="0"/>
          </a:p>
        </p:txBody>
      </p:sp>
      <p:pic>
        <p:nvPicPr>
          <p:cNvPr id="21" name="Picture 4" descr="Image result for china fla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414" y="1028208"/>
            <a:ext cx="533938" cy="3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/>
          <p:cNvSpPr txBox="1"/>
          <p:nvPr/>
        </p:nvSpPr>
        <p:spPr>
          <a:xfrm>
            <a:off x="11174675" y="5834274"/>
            <a:ext cx="884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“Good”</a:t>
            </a:r>
            <a:endParaRPr 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10751997" y="5378792"/>
            <a:ext cx="13070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“Moderate”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919122" y="4827024"/>
            <a:ext cx="31398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“Unhealthy for sensitive group”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10703821" y="3368541"/>
            <a:ext cx="135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“Unhealthy”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10249401" y="1592507"/>
            <a:ext cx="180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“Very unhealthy”</a:t>
            </a:r>
            <a:endParaRPr lang="en-US" dirty="0"/>
          </a:p>
        </p:txBody>
      </p:sp>
      <p:pic>
        <p:nvPicPr>
          <p:cNvPr id="37" name="Picture 6" descr="Image result for usa flag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366967" y="1022745"/>
            <a:ext cx="577850" cy="35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>
            <a:hlinkClick r:id="rId6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2344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298" y="929983"/>
            <a:ext cx="8916267" cy="5990529"/>
          </a:xfrm>
          <a:prstGeom prst="rect">
            <a:avLst/>
          </a:prstGeom>
        </p:spPr>
      </p:pic>
      <p:sp>
        <p:nvSpPr>
          <p:cNvPr id="23" name="Rectangle 22"/>
          <p:cNvSpPr/>
          <p:nvPr/>
        </p:nvSpPr>
        <p:spPr>
          <a:xfrm>
            <a:off x="1014608" y="4252238"/>
            <a:ext cx="5577921" cy="523054"/>
          </a:xfrm>
          <a:prstGeom prst="rect">
            <a:avLst/>
          </a:prstGeom>
          <a:gradFill>
            <a:gsLst>
              <a:gs pos="83000">
                <a:srgbClr val="FFFF00">
                  <a:alpha val="60000"/>
                </a:srgbClr>
              </a:gs>
              <a:gs pos="18000">
                <a:srgbClr val="FFFF00">
                  <a:alpha val="40000"/>
                </a:srgbClr>
              </a:gs>
              <a:gs pos="51000">
                <a:srgbClr val="FFFF00">
                  <a:alpha val="50000"/>
                </a:srgbClr>
              </a:gs>
              <a:gs pos="0">
                <a:srgbClr val="FFFF00">
                  <a:alpha val="0"/>
                </a:srgbClr>
              </a:gs>
              <a:gs pos="100000">
                <a:srgbClr val="FFFF00">
                  <a:alpha val="8000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6592529" y="4252237"/>
            <a:ext cx="4739148" cy="505111"/>
          </a:xfrm>
          <a:prstGeom prst="rect">
            <a:avLst/>
          </a:prstGeom>
          <a:gradFill>
            <a:gsLst>
              <a:gs pos="83000">
                <a:srgbClr val="FF0000">
                  <a:alpha val="40000"/>
                </a:srgbClr>
              </a:gs>
              <a:gs pos="18000">
                <a:srgbClr val="FF0000">
                  <a:alpha val="60000"/>
                </a:srgbClr>
              </a:gs>
              <a:gs pos="51000">
                <a:srgbClr val="FF0000">
                  <a:alpha val="50000"/>
                </a:srgbClr>
              </a:gs>
              <a:gs pos="0">
                <a:srgbClr val="FF0000">
                  <a:alpha val="80000"/>
                </a:srgbClr>
              </a:gs>
              <a:gs pos="100000">
                <a:srgbClr val="FF0000">
                  <a:alpha val="0"/>
                </a:srgbClr>
              </a:gs>
            </a:gsLst>
            <a:lin ang="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OFTEN RADICALLY DIFF. HEALTH IMPLICATIONS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650061" y="359563"/>
            <a:ext cx="5562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32608" y="4337412"/>
            <a:ext cx="8811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“Good”</a:t>
            </a:r>
            <a:endParaRPr lang="en-US" dirty="0"/>
          </a:p>
        </p:txBody>
      </p:sp>
      <p:pic>
        <p:nvPicPr>
          <p:cNvPr id="21" name="Picture 4" descr="Image result for china fla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5414" y="1028208"/>
            <a:ext cx="533938" cy="3559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TextBox 34"/>
          <p:cNvSpPr txBox="1"/>
          <p:nvPr/>
        </p:nvSpPr>
        <p:spPr>
          <a:xfrm>
            <a:off x="10744008" y="4320126"/>
            <a:ext cx="1352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“Unhealthy”</a:t>
            </a:r>
            <a:endParaRPr lang="en-US" dirty="0"/>
          </a:p>
        </p:txBody>
      </p:sp>
      <p:pic>
        <p:nvPicPr>
          <p:cNvPr id="37" name="Picture 6" descr="Image result for usa flag"/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11366967" y="1022745"/>
            <a:ext cx="577850" cy="356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TextBox 37"/>
          <p:cNvSpPr txBox="1"/>
          <p:nvPr/>
        </p:nvSpPr>
        <p:spPr>
          <a:xfrm>
            <a:off x="2308121" y="3328285"/>
            <a:ext cx="426298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“Air quality is acceptable, but some pollutants can be unhealthy for a very small number of abnormally sensitive people”</a:t>
            </a:r>
            <a:endParaRPr 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592529" y="3328285"/>
            <a:ext cx="4166419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“Everyone </a:t>
            </a:r>
            <a:r>
              <a:rPr lang="en-US" dirty="0"/>
              <a:t>may begin to experience health effects; members of sensitive groups may experience more serious health effects</a:t>
            </a:r>
            <a:r>
              <a:rPr lang="en-US" dirty="0" smtClean="0"/>
              <a:t>.”</a:t>
            </a:r>
            <a:endParaRPr lang="en-US" dirty="0"/>
          </a:p>
        </p:txBody>
      </p:sp>
      <p:sp>
        <p:nvSpPr>
          <p:cNvPr id="15" name="TextBox 14">
            <a:hlinkClick r:id="rId6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293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6856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10594" y="1552952"/>
            <a:ext cx="1939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725218" y="2421006"/>
            <a:ext cx="3475096" cy="1226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8068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trips dir="ld"/>
      </p:transition>
    </mc:Choice>
    <mc:Fallback xmlns="">
      <p:transition>
        <p:strips dir="ld"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OUTDOOR EVENT WEB APP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986" y="1141915"/>
            <a:ext cx="11382067" cy="5568597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Each </a:t>
            </a:r>
            <a:r>
              <a:rPr lang="en-US" dirty="0"/>
              <a:t>day, </a:t>
            </a:r>
            <a:r>
              <a:rPr lang="en-US" dirty="0" smtClean="0"/>
              <a:t>app introduces </a:t>
            </a:r>
            <a:r>
              <a:rPr lang="en-US" b="1" dirty="0">
                <a:solidFill>
                  <a:schemeClr val="accent2"/>
                </a:solidFill>
              </a:rPr>
              <a:t>outdoor</a:t>
            </a:r>
            <a:r>
              <a:rPr lang="en-US" dirty="0"/>
              <a:t> event(s) in </a:t>
            </a:r>
            <a:r>
              <a:rPr lang="en-US" dirty="0" smtClean="0"/>
              <a:t>Shanghai</a:t>
            </a:r>
          </a:p>
          <a:p>
            <a:pPr lvl="1"/>
            <a:r>
              <a:rPr lang="en-US" dirty="0" smtClean="0"/>
              <a:t>All events happening in a particular week (approx. four weeks later)</a:t>
            </a:r>
          </a:p>
          <a:p>
            <a:r>
              <a:rPr lang="en-US" dirty="0" smtClean="0"/>
              <a:t>Why? To bundle the air quality information with event info</a:t>
            </a:r>
          </a:p>
          <a:p>
            <a:pPr lvl="1"/>
            <a:r>
              <a:rPr lang="en-US" dirty="0" smtClean="0"/>
              <a:t>Provide historical air quality information for the week of events</a:t>
            </a:r>
          </a:p>
        </p:txBody>
      </p:sp>
    </p:spTree>
    <p:extLst>
      <p:ext uri="{BB962C8B-B14F-4D97-AF65-F5344CB8AC3E}">
        <p14:creationId xmlns:p14="http://schemas.microsoft.com/office/powerpoint/2010/main" val="823591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trips dir="ru"/>
      </p:transition>
    </mc:Choice>
    <mc:Fallback xmlns="">
      <p:transition>
        <p:strips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336627" y="143692"/>
            <a:ext cx="3703320" cy="6583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697946" y="143692"/>
            <a:ext cx="3703320" cy="658368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697946" y="143692"/>
            <a:ext cx="3703320" cy="6583680"/>
          </a:xfrm>
          <a:prstGeom prst="rect">
            <a:avLst/>
          </a:prstGeom>
        </p:spPr>
      </p:pic>
      <p:pic>
        <p:nvPicPr>
          <p:cNvPr id="13" name="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336627" y="143692"/>
            <a:ext cx="3703320" cy="65836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29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 txBox="1">
            <a:spLocks/>
          </p:cNvSpPr>
          <p:nvPr/>
        </p:nvSpPr>
        <p:spPr>
          <a:xfrm>
            <a:off x="498986" y="1141915"/>
            <a:ext cx="11382067" cy="556859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/>
              <a:t>Subjects: university students in Shanghai</a:t>
            </a:r>
          </a:p>
          <a:p>
            <a:r>
              <a:rPr lang="en-US" dirty="0" smtClean="0"/>
              <a:t>Day 1-6: Events info + survey every day</a:t>
            </a:r>
          </a:p>
          <a:p>
            <a:r>
              <a:rPr lang="en-US" dirty="0" smtClean="0"/>
              <a:t>2-week </a:t>
            </a:r>
            <a:r>
              <a:rPr lang="en-US" dirty="0"/>
              <a:t>follow-up: longer term effect of information treatment</a:t>
            </a:r>
          </a:p>
          <a:p>
            <a:r>
              <a:rPr lang="en-US" dirty="0"/>
              <a:t>4-week </a:t>
            </a:r>
            <a:r>
              <a:rPr lang="en-US" dirty="0" smtClean="0"/>
              <a:t>follow-up: post-events</a:t>
            </a:r>
            <a:endParaRPr lang="it-IT" dirty="0"/>
          </a:p>
        </p:txBody>
      </p:sp>
      <p:sp>
        <p:nvSpPr>
          <p:cNvPr id="10" name="Rectangle 9"/>
          <p:cNvSpPr/>
          <p:nvPr/>
        </p:nvSpPr>
        <p:spPr>
          <a:xfrm>
            <a:off x="1507792" y="2276459"/>
            <a:ext cx="9235440" cy="782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1430807" y="2195561"/>
            <a:ext cx="229657" cy="2400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2749623" y="2195561"/>
            <a:ext cx="229657" cy="2400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068440" y="2195561"/>
            <a:ext cx="229657" cy="2400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5387256" y="2195561"/>
            <a:ext cx="229657" cy="2400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06073" y="2195561"/>
            <a:ext cx="229657" cy="2400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8024889" y="2195561"/>
            <a:ext cx="229657" cy="2400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/>
          <p:cNvSpPr txBox="1"/>
          <p:nvPr/>
        </p:nvSpPr>
        <p:spPr>
          <a:xfrm>
            <a:off x="1148703" y="1826228"/>
            <a:ext cx="79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Day 1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2467519" y="1826228"/>
            <a:ext cx="79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Day 2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786335" y="1826228"/>
            <a:ext cx="79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Day 3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05152" y="1826228"/>
            <a:ext cx="79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Day 4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423969" y="1826228"/>
            <a:ext cx="79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Day 5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7742785" y="1826228"/>
            <a:ext cx="79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Day 6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3" name="Left Brace 22"/>
          <p:cNvSpPr/>
          <p:nvPr/>
        </p:nvSpPr>
        <p:spPr>
          <a:xfrm rot="16200000">
            <a:off x="6529902" y="1189560"/>
            <a:ext cx="352343" cy="3108960"/>
          </a:xfrm>
          <a:prstGeom prst="leftBrace">
            <a:avLst>
              <a:gd name="adj1" fmla="val 49973"/>
              <a:gd name="adj2" fmla="val 4973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098902" y="3126185"/>
            <a:ext cx="32143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Experimental Period</a:t>
            </a:r>
            <a:endParaRPr lang="en-US" sz="28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5" name="Left Brace 24"/>
          <p:cNvSpPr/>
          <p:nvPr/>
        </p:nvSpPr>
        <p:spPr>
          <a:xfrm rot="16200000">
            <a:off x="2704906" y="1189561"/>
            <a:ext cx="352343" cy="3108960"/>
          </a:xfrm>
          <a:prstGeom prst="leftBrace">
            <a:avLst>
              <a:gd name="adj1" fmla="val 49973"/>
              <a:gd name="adj2" fmla="val 49733"/>
            </a:avLst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/>
          <p:cNvSpPr txBox="1"/>
          <p:nvPr/>
        </p:nvSpPr>
        <p:spPr>
          <a:xfrm>
            <a:off x="1806308" y="3126186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Grace Period</a:t>
            </a:r>
            <a:endParaRPr lang="en-US" sz="28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7" name="Oval 26"/>
          <p:cNvSpPr/>
          <p:nvPr/>
        </p:nvSpPr>
        <p:spPr>
          <a:xfrm>
            <a:off x="9343705" y="2195560"/>
            <a:ext cx="229657" cy="2400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Oval 27"/>
          <p:cNvSpPr/>
          <p:nvPr/>
        </p:nvSpPr>
        <p:spPr>
          <a:xfrm>
            <a:off x="10662521" y="2195560"/>
            <a:ext cx="229657" cy="240067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8922726" y="1589678"/>
            <a:ext cx="107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2-week follow-up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0241542" y="1589677"/>
            <a:ext cx="10716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4</a:t>
            </a:r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-week follow-up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TIMELINE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 rot="5400000">
            <a:off x="8735294" y="2161307"/>
            <a:ext cx="274320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≈</a:t>
            </a:r>
            <a:endParaRPr lang="en-US" dirty="0"/>
          </a:p>
        </p:txBody>
      </p:sp>
      <p:sp>
        <p:nvSpPr>
          <p:cNvPr id="36" name="Rectangle 35"/>
          <p:cNvSpPr/>
          <p:nvPr/>
        </p:nvSpPr>
        <p:spPr>
          <a:xfrm rot="5400000">
            <a:off x="10054109" y="2165462"/>
            <a:ext cx="274320" cy="274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≈</a:t>
            </a:r>
            <a:endParaRPr lang="en-US" dirty="0"/>
          </a:p>
        </p:txBody>
      </p:sp>
      <p:sp>
        <p:nvSpPr>
          <p:cNvPr id="37" name="TextBox 36">
            <a:hlinkClick r:id="rId3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903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uiExpand="1" build="p"/>
      <p:bldP spid="23" grpId="0" animBg="1"/>
      <p:bldP spid="24" grpId="0"/>
      <p:bldP spid="25" grpId="0" animBg="1"/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TREATMENT GROUPS AND RESEARCH QUESTIONS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1346210652"/>
              </p:ext>
            </p:extLst>
          </p:nvPr>
        </p:nvGraphicFramePr>
        <p:xfrm>
          <a:off x="83127" y="511847"/>
          <a:ext cx="119703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Box 6">
            <a:hlinkClick r:id="rId8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68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TREATMENT GROUPS AND RESEARCH QUESTIONS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1722113613"/>
              </p:ext>
            </p:extLst>
          </p:nvPr>
        </p:nvGraphicFramePr>
        <p:xfrm>
          <a:off x="83127" y="511847"/>
          <a:ext cx="119703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hlinkClick r:id="rId12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3690257" y="1023257"/>
            <a:ext cx="8501743" cy="481148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9044479" y="1078026"/>
            <a:ext cx="3090672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5843393" y="1078026"/>
            <a:ext cx="3090672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" name="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843394" y="1078026"/>
            <a:ext cx="3086100" cy="5486400"/>
          </a:xfrm>
          <a:prstGeom prst="rect">
            <a:avLst/>
          </a:prstGeom>
        </p:spPr>
      </p:pic>
      <p:pic>
        <p:nvPicPr>
          <p:cNvPr id="19" name="2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044479" y="1078026"/>
            <a:ext cx="3086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8201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8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TREATMENT GROUPS AND RESEARCH QUESTIONS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Diagram 37"/>
          <p:cNvGraphicFramePr/>
          <p:nvPr>
            <p:extLst>
              <p:ext uri="{D42A27DB-BD31-4B8C-83A1-F6EECF244321}">
                <p14:modId xmlns:p14="http://schemas.microsoft.com/office/powerpoint/2010/main" val="1301379624"/>
              </p:ext>
            </p:extLst>
          </p:nvPr>
        </p:nvGraphicFramePr>
        <p:xfrm>
          <a:off x="83127" y="511847"/>
          <a:ext cx="119703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7" name="TextBox 6">
            <a:hlinkClick r:id="rId12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810735" y="1023257"/>
            <a:ext cx="6348607" cy="4811486"/>
          </a:xfrm>
          <a:prstGeom prst="rect">
            <a:avLst/>
          </a:prstGeom>
          <a:solidFill>
            <a:schemeClr val="bg1"/>
          </a:solidFill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/>
          <p:cNvSpPr/>
          <p:nvPr/>
        </p:nvSpPr>
        <p:spPr>
          <a:xfrm>
            <a:off x="9044479" y="1078026"/>
            <a:ext cx="3090672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5843393" y="1078026"/>
            <a:ext cx="3090672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5843393" y="1078026"/>
            <a:ext cx="3086100" cy="5486400"/>
          </a:xfrm>
          <a:prstGeom prst="rect">
            <a:avLst/>
          </a:prstGeom>
        </p:spPr>
      </p:pic>
      <p:pic>
        <p:nvPicPr>
          <p:cNvPr id="20" name="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9038165" y="1078026"/>
            <a:ext cx="3086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4451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1351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49"/>
            <a:ext cx="11963400" cy="9539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“DIVERSE” MEDIA ENVIRONMENT</a:t>
            </a:r>
            <a:br>
              <a:rPr lang="en-US" sz="320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 sz="320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	</a:t>
            </a:r>
            <a:r>
              <a:rPr lang="en-US" sz="320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	IN NONDEMOCRATIC REGIMES</a:t>
            </a:r>
            <a:endParaRPr lang="en-US" sz="320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86" y="1658435"/>
            <a:ext cx="11382067" cy="5052077"/>
          </a:xfrm>
        </p:spPr>
        <p:txBody>
          <a:bodyPr anchor="ctr">
            <a:normAutofit lnSpcReduction="10000"/>
          </a:bodyPr>
          <a:lstStyle/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Seemingly vibrant </a:t>
            </a:r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media 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environment in </a:t>
            </a:r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China</a:t>
            </a:r>
            <a:r>
              <a:rPr lang="en-US" sz="3200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 </a:t>
            </a:r>
            <a:r>
              <a:rPr lang="en-US" sz="2400" dirty="0">
                <a:solidFill>
                  <a:schemeClr val="accent2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(BBC 2018)</a:t>
            </a:r>
          </a:p>
          <a:p>
            <a:pPr lvl="1"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2600+ radio stations, </a:t>
            </a:r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1900+ 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newspapers, </a:t>
            </a:r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3300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+ TV channels</a:t>
            </a:r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Almost all news </a:t>
            </a:r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sources are state-owned, for example: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 lvl="1"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Reference News: Xinhua News Agency (state-run)</a:t>
            </a:r>
          </a:p>
          <a:p>
            <a:pPr lvl="1"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People’s Daily: Chinese Communist Party </a:t>
            </a:r>
          </a:p>
          <a:p>
            <a:pPr lvl="1"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Guangzhou Daily: Guangzhou Communist Party</a:t>
            </a:r>
          </a:p>
          <a:p>
            <a:pPr lvl="1"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Southern Daily: Guangdong Communist Party</a:t>
            </a:r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Contents: highly controlled</a:t>
            </a:r>
          </a:p>
          <a:p>
            <a:pPr lvl="1"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Ranked 176 out of 180 countries </a:t>
            </a:r>
            <a:r>
              <a:rPr lang="en-US" sz="2000" dirty="0">
                <a:solidFill>
                  <a:schemeClr val="accent2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(World Press Freedom Index 2018)</a:t>
            </a:r>
            <a:endParaRPr lang="en-US" dirty="0">
              <a:solidFill>
                <a:schemeClr val="accent2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  <a:p>
            <a:pPr>
              <a:lnSpc>
                <a:spcPct val="100000"/>
              </a:lnSpc>
            </a:pPr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Similar </a:t>
            </a:r>
            <a:r>
              <a:rPr lang="en-US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 other nondemocratic regimes (Russia, Vietnam</a:t>
            </a:r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)</a:t>
            </a:r>
          </a:p>
          <a:p>
            <a:pPr>
              <a:lnSpc>
                <a:spcPct val="100000"/>
              </a:lnSpc>
            </a:pPr>
            <a:r>
              <a:rPr lang="en-US" dirty="0" smtClean="0"/>
              <a:t>Focus on one of the reasons: persuasion through repetition</a:t>
            </a:r>
            <a:endParaRPr lang="en-US" dirty="0"/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0794121" y="277916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25817" y="397937"/>
            <a:ext cx="77814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>
            <a:hlinkClick r:id="rId4" action="ppaction://hlinksldjump"/>
          </p:cNvPr>
          <p:cNvSpPr/>
          <p:nvPr/>
        </p:nvSpPr>
        <p:spPr>
          <a:xfrm>
            <a:off x="9679372" y="6241214"/>
            <a:ext cx="1431153" cy="308289"/>
          </a:xfrm>
          <a:prstGeom prst="roundRect">
            <a:avLst>
              <a:gd name="adj" fmla="val 4769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o</a:t>
            </a:r>
            <a:r>
              <a:rPr lang="en-US" sz="1600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ther reasons</a:t>
            </a:r>
            <a:endParaRPr lang="en-US" sz="16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897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00">
        <p:wipe dir="u"/>
      </p:transition>
    </mc:Choice>
    <mc:Fallback xmlns="">
      <p:transition>
        <p:wipe dir="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 txBox="1">
            <a:spLocks/>
          </p:cNvSpPr>
          <p:nvPr/>
        </p:nvSpPr>
        <p:spPr>
          <a:xfrm>
            <a:off x="498986" y="5677593"/>
            <a:ext cx="11382067" cy="103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 smtClean="0"/>
              <a:t>Is </a:t>
            </a:r>
            <a:r>
              <a:rPr lang="en-US" sz="2400" dirty="0"/>
              <a:t>repetition by multiple sources effective in persuading people</a:t>
            </a:r>
            <a:r>
              <a:rPr lang="en-US" sz="2400" dirty="0" smtClean="0"/>
              <a:t>? </a:t>
            </a:r>
            <a:r>
              <a:rPr lang="en-US" sz="2400" dirty="0" smtClean="0">
                <a:solidFill>
                  <a:schemeClr val="accent2"/>
                </a:solidFill>
              </a:rPr>
              <a:t>T1 vs T2.M</a:t>
            </a:r>
            <a:endParaRPr lang="it-IT" sz="2400" dirty="0">
              <a:solidFill>
                <a:schemeClr val="accent2"/>
              </a:solidFill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TREATMENT GROUPS AND RESEARCH QUESTIONS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132806499"/>
              </p:ext>
            </p:extLst>
          </p:nvPr>
        </p:nvGraphicFramePr>
        <p:xfrm>
          <a:off x="83127" y="511847"/>
          <a:ext cx="119703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531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 txBox="1">
            <a:spLocks/>
          </p:cNvSpPr>
          <p:nvPr/>
        </p:nvSpPr>
        <p:spPr>
          <a:xfrm>
            <a:off x="498986" y="5677593"/>
            <a:ext cx="11382067" cy="103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Which </a:t>
            </a:r>
            <a:r>
              <a:rPr lang="en-US" dirty="0"/>
              <a:t>design aspects of repetitive message are </a:t>
            </a:r>
            <a:r>
              <a:rPr lang="en-US" dirty="0" smtClean="0"/>
              <a:t>effective?</a:t>
            </a:r>
          </a:p>
          <a:p>
            <a:pPr lvl="1"/>
            <a:r>
              <a:rPr lang="en-US" dirty="0" smtClean="0"/>
              <a:t>Mere </a:t>
            </a:r>
            <a:r>
              <a:rPr lang="en-US" dirty="0"/>
              <a:t>repetition? </a:t>
            </a:r>
            <a:r>
              <a:rPr lang="en-US" dirty="0">
                <a:solidFill>
                  <a:schemeClr val="accent2"/>
                </a:solidFill>
              </a:rPr>
              <a:t>T1 vs. T2.S</a:t>
            </a:r>
            <a:endParaRPr lang="en-US" dirty="0">
              <a:solidFill>
                <a:schemeClr val="accent2"/>
              </a:solidFill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TREATMENT GROUPS AND RESEARCH QUESTIONS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1780169918"/>
              </p:ext>
            </p:extLst>
          </p:nvPr>
        </p:nvGraphicFramePr>
        <p:xfrm>
          <a:off x="83127" y="511847"/>
          <a:ext cx="119703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1750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 txBox="1">
            <a:spLocks/>
          </p:cNvSpPr>
          <p:nvPr/>
        </p:nvSpPr>
        <p:spPr>
          <a:xfrm>
            <a:off x="498986" y="5677593"/>
            <a:ext cx="11382067" cy="103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Which design aspects of repetitive message are </a:t>
            </a:r>
            <a:r>
              <a:rPr lang="en-US" dirty="0" smtClean="0"/>
              <a:t>effective?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by seemingly difference news sources?</a:t>
            </a:r>
            <a:r>
              <a:rPr lang="en-US" i="1" dirty="0"/>
              <a:t> </a:t>
            </a:r>
            <a:r>
              <a:rPr lang="en-US" dirty="0">
                <a:solidFill>
                  <a:schemeClr val="accent2"/>
                </a:solidFill>
              </a:rPr>
              <a:t>T2.S vs. T2.M</a:t>
            </a:r>
            <a:endParaRPr lang="en-US" dirty="0">
              <a:solidFill>
                <a:schemeClr val="accent2"/>
              </a:solidFill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TREATMENT GROUPS AND RESEARCH QUESTIONS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2829060098"/>
              </p:ext>
            </p:extLst>
          </p:nvPr>
        </p:nvGraphicFramePr>
        <p:xfrm>
          <a:off x="83127" y="511847"/>
          <a:ext cx="119703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hlinkClick r:id="rId8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021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 txBox="1">
            <a:spLocks/>
          </p:cNvSpPr>
          <p:nvPr/>
        </p:nvSpPr>
        <p:spPr>
          <a:xfrm>
            <a:off x="498986" y="5203767"/>
            <a:ext cx="11382067" cy="150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Which </a:t>
            </a:r>
            <a:r>
              <a:rPr lang="en-US" dirty="0"/>
              <a:t>design aspects of repetitive message are </a:t>
            </a:r>
            <a:r>
              <a:rPr lang="en-US" dirty="0" smtClean="0"/>
              <a:t>effective?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over longer (shorter) period of time?</a:t>
            </a:r>
            <a:r>
              <a:rPr lang="en-US" i="1" dirty="0"/>
              <a:t> </a:t>
            </a:r>
            <a:r>
              <a:rPr lang="en-US" dirty="0">
                <a:solidFill>
                  <a:schemeClr val="accent2"/>
                </a:solidFill>
              </a:rPr>
              <a:t>T2.M.S vs. </a:t>
            </a:r>
            <a:r>
              <a:rPr lang="en-US" dirty="0" smtClean="0">
                <a:solidFill>
                  <a:schemeClr val="accent2"/>
                </a:solidFill>
              </a:rPr>
              <a:t>T2.M.M</a:t>
            </a:r>
          </a:p>
          <a:p>
            <a:pPr lvl="1"/>
            <a:r>
              <a:rPr lang="en-US" dirty="0" smtClean="0"/>
              <a:t>longer </a:t>
            </a:r>
            <a:r>
              <a:rPr lang="en-US" dirty="0"/>
              <a:t>period → harder to remember the air </a:t>
            </a:r>
            <a:r>
              <a:rPr lang="en-US" dirty="0" smtClean="0"/>
              <a:t>quality </a:t>
            </a:r>
            <a:r>
              <a:rPr lang="en-US" dirty="0"/>
              <a:t>info (less persuasion)</a:t>
            </a:r>
          </a:p>
          <a:p>
            <a:pPr lvl="1"/>
            <a:r>
              <a:rPr lang="en-US" dirty="0" smtClean="0"/>
              <a:t>longer </a:t>
            </a:r>
            <a:r>
              <a:rPr lang="en-US" dirty="0"/>
              <a:t>period → harder to remember the </a:t>
            </a:r>
            <a:r>
              <a:rPr lang="en-US" u="sng" dirty="0"/>
              <a:t>source</a:t>
            </a:r>
            <a:r>
              <a:rPr lang="en-US" dirty="0"/>
              <a:t> of info (more persuasion)</a:t>
            </a:r>
            <a:endParaRPr lang="en-US" dirty="0"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TREATMENT GROUPS AND RESEARCH QUESTIONS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" name="Diagram 7"/>
          <p:cNvGraphicFramePr/>
          <p:nvPr>
            <p:extLst>
              <p:ext uri="{D42A27DB-BD31-4B8C-83A1-F6EECF244321}">
                <p14:modId xmlns:p14="http://schemas.microsoft.com/office/powerpoint/2010/main" val="2207328410"/>
              </p:ext>
            </p:extLst>
          </p:nvPr>
        </p:nvGraphicFramePr>
        <p:xfrm>
          <a:off x="83127" y="511847"/>
          <a:ext cx="119703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TextBox 8">
            <a:hlinkClick r:id="rId8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6128" y="933825"/>
            <a:ext cx="6352016" cy="39974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2491041" y="3252968"/>
            <a:ext cx="2675177" cy="782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/>
        </p:nvSpPr>
        <p:spPr>
          <a:xfrm>
            <a:off x="2393685" y="3172070"/>
            <a:ext cx="229657" cy="2400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/>
        </p:nvSpPr>
        <p:spPr>
          <a:xfrm>
            <a:off x="3712502" y="3172070"/>
            <a:ext cx="229657" cy="2400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Oval 23"/>
          <p:cNvSpPr/>
          <p:nvPr/>
        </p:nvSpPr>
        <p:spPr>
          <a:xfrm>
            <a:off x="5031318" y="3172070"/>
            <a:ext cx="229657" cy="2400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2111581" y="2465284"/>
            <a:ext cx="79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Day 4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430398" y="2465284"/>
            <a:ext cx="79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Day 5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49214" y="2465284"/>
            <a:ext cx="793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Day 6</a:t>
            </a:r>
            <a:endParaRPr lang="en-US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3" name="Oval 32"/>
          <p:cNvSpPr/>
          <p:nvPr/>
        </p:nvSpPr>
        <p:spPr>
          <a:xfrm>
            <a:off x="5031318" y="2915768"/>
            <a:ext cx="229657" cy="2400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Oval 35"/>
          <p:cNvSpPr/>
          <p:nvPr/>
        </p:nvSpPr>
        <p:spPr>
          <a:xfrm>
            <a:off x="5031318" y="3420188"/>
            <a:ext cx="229657" cy="2400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491041" y="4155724"/>
            <a:ext cx="2675177" cy="7827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Oval 37"/>
          <p:cNvSpPr/>
          <p:nvPr/>
        </p:nvSpPr>
        <p:spPr>
          <a:xfrm>
            <a:off x="2393685" y="4074826"/>
            <a:ext cx="229657" cy="240067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Oval 38"/>
          <p:cNvSpPr/>
          <p:nvPr/>
        </p:nvSpPr>
        <p:spPr>
          <a:xfrm>
            <a:off x="3712502" y="4074826"/>
            <a:ext cx="229657" cy="240067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/>
          <p:cNvSpPr/>
          <p:nvPr/>
        </p:nvSpPr>
        <p:spPr>
          <a:xfrm>
            <a:off x="5031318" y="4074826"/>
            <a:ext cx="229657" cy="2400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/>
          <p:cNvSpPr/>
          <p:nvPr/>
        </p:nvSpPr>
        <p:spPr>
          <a:xfrm>
            <a:off x="5031318" y="3818524"/>
            <a:ext cx="229657" cy="24006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/>
          <p:cNvSpPr/>
          <p:nvPr/>
        </p:nvSpPr>
        <p:spPr>
          <a:xfrm>
            <a:off x="5031318" y="4322944"/>
            <a:ext cx="229657" cy="2400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076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val="3470760179"/>
              </p:ext>
            </p:extLst>
          </p:nvPr>
        </p:nvGraphicFramePr>
        <p:xfrm>
          <a:off x="83127" y="511847"/>
          <a:ext cx="119703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21" name="Rectangle 20"/>
          <p:cNvSpPr/>
          <p:nvPr/>
        </p:nvSpPr>
        <p:spPr>
          <a:xfrm>
            <a:off x="-45528" y="985886"/>
            <a:ext cx="8501743" cy="589388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TREATMENT GROUPS AND RESEARCH QUESTIONS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12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285933" y="1068833"/>
            <a:ext cx="3090672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84847" y="1068833"/>
            <a:ext cx="3090672" cy="5486400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83127" y="1068833"/>
            <a:ext cx="3086100" cy="5486400"/>
          </a:xfrm>
          <a:prstGeom prst="rect">
            <a:avLst/>
          </a:prstGeom>
        </p:spPr>
      </p:pic>
      <p:pic>
        <p:nvPicPr>
          <p:cNvPr id="3" name="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288219" y="1068833"/>
            <a:ext cx="3086100" cy="548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0096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 8"/>
          <p:cNvGraphicFramePr/>
          <p:nvPr>
            <p:extLst/>
          </p:nvPr>
        </p:nvGraphicFramePr>
        <p:xfrm>
          <a:off x="83127" y="511847"/>
          <a:ext cx="119703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Content Placeholder 2"/>
          <p:cNvSpPr txBox="1">
            <a:spLocks/>
          </p:cNvSpPr>
          <p:nvPr/>
        </p:nvSpPr>
        <p:spPr>
          <a:xfrm>
            <a:off x="498986" y="5203767"/>
            <a:ext cx="11382067" cy="150674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Which </a:t>
            </a:r>
            <a:r>
              <a:rPr lang="en-US" dirty="0"/>
              <a:t>design aspects of repetitive message are </a:t>
            </a:r>
            <a:r>
              <a:rPr lang="en-US" dirty="0" smtClean="0"/>
              <a:t>effective?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with(out) attention crowd-out?</a:t>
            </a:r>
            <a:r>
              <a:rPr lang="en-US" i="1" dirty="0"/>
              <a:t> </a:t>
            </a:r>
            <a:r>
              <a:rPr lang="en-US" dirty="0">
                <a:solidFill>
                  <a:schemeClr val="accent2"/>
                </a:solidFill>
              </a:rPr>
              <a:t>T2.M.M.N vs. </a:t>
            </a:r>
            <a:r>
              <a:rPr lang="en-US" dirty="0" smtClean="0">
                <a:solidFill>
                  <a:schemeClr val="accent2"/>
                </a:solidFill>
              </a:rPr>
              <a:t>T2.M.M.C</a:t>
            </a:r>
          </a:p>
          <a:p>
            <a:pPr lvl="1"/>
            <a:r>
              <a:rPr lang="en-US" dirty="0" smtClean="0"/>
              <a:t>w</a:t>
            </a:r>
            <a:r>
              <a:rPr lang="en-US" dirty="0"/>
              <a:t>/ crowd-out → less exposure to the air </a:t>
            </a:r>
            <a:r>
              <a:rPr lang="en-US" dirty="0" smtClean="0"/>
              <a:t>quality </a:t>
            </a:r>
            <a:r>
              <a:rPr lang="en-US" dirty="0"/>
              <a:t>info (less persuasion)</a:t>
            </a:r>
          </a:p>
          <a:p>
            <a:pPr lvl="1"/>
            <a:r>
              <a:rPr lang="en-US" dirty="0" smtClean="0"/>
              <a:t>w</a:t>
            </a:r>
            <a:r>
              <a:rPr lang="en-US" dirty="0"/>
              <a:t>/ crowd-out → less exposure to the </a:t>
            </a:r>
            <a:r>
              <a:rPr lang="en-US" u="sng" dirty="0"/>
              <a:t>source</a:t>
            </a:r>
            <a:r>
              <a:rPr lang="en-US" dirty="0"/>
              <a:t> of info (more persuasion)</a:t>
            </a:r>
            <a:endParaRPr lang="en-US" dirty="0"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TREATMENT GROUPS AND RESEARCH QUESTIONS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8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87816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 txBox="1">
            <a:spLocks/>
          </p:cNvSpPr>
          <p:nvPr/>
        </p:nvSpPr>
        <p:spPr>
          <a:xfrm>
            <a:off x="498986" y="5677593"/>
            <a:ext cx="11382067" cy="10329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Are there ways to counter such persuasion</a:t>
            </a:r>
            <a:r>
              <a:rPr lang="en-US" dirty="0" smtClean="0"/>
              <a:t>?</a:t>
            </a:r>
            <a:endParaRPr lang="en-US" dirty="0">
              <a:solidFill>
                <a:schemeClr val="accent2"/>
              </a:solidFill>
              <a:effectLst/>
            </a:endParaRPr>
          </a:p>
        </p:txBody>
      </p:sp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TREATMENT GROUPS AND RESEARCH QUESTIONS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7" name="Diagram 36"/>
          <p:cNvGraphicFramePr/>
          <p:nvPr>
            <p:extLst>
              <p:ext uri="{D42A27DB-BD31-4B8C-83A1-F6EECF244321}">
                <p14:modId xmlns:p14="http://schemas.microsoft.com/office/powerpoint/2010/main" val="1100312862"/>
              </p:ext>
            </p:extLst>
          </p:nvPr>
        </p:nvGraphicFramePr>
        <p:xfrm>
          <a:off x="83127" y="511847"/>
          <a:ext cx="11970328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TextBox 7">
            <a:hlinkClick r:id="rId8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690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23588" y="984681"/>
            <a:ext cx="3260145" cy="57258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KEY OUTCOME VARIABLE: BELIEF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156364" y="1198455"/>
            <a:ext cx="7922029" cy="5512057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“Probabilistic expectations”</a:t>
            </a:r>
          </a:p>
          <a:p>
            <a:pPr lvl="1"/>
            <a:r>
              <a:rPr lang="en-US" sz="2000" dirty="0" err="1" smtClean="0">
                <a:solidFill>
                  <a:schemeClr val="accent2"/>
                </a:solidFill>
              </a:rPr>
              <a:t>Manski</a:t>
            </a:r>
            <a:r>
              <a:rPr lang="en-US" sz="2000" dirty="0" smtClean="0">
                <a:solidFill>
                  <a:schemeClr val="accent2"/>
                </a:solidFill>
              </a:rPr>
              <a:t> (2004),</a:t>
            </a:r>
            <a:r>
              <a:rPr lang="en-US" sz="2000" dirty="0" smtClean="0"/>
              <a:t> </a:t>
            </a:r>
            <a:r>
              <a:rPr lang="en-US" sz="2000" dirty="0" smtClean="0">
                <a:solidFill>
                  <a:schemeClr val="accent2"/>
                </a:solidFill>
              </a:rPr>
              <a:t>Shrestha (2016), </a:t>
            </a:r>
            <a:r>
              <a:rPr lang="en-US" sz="2000" dirty="0" err="1" smtClean="0">
                <a:solidFill>
                  <a:schemeClr val="accent2"/>
                </a:solidFill>
              </a:rPr>
              <a:t>Dizon</a:t>
            </a:r>
            <a:r>
              <a:rPr lang="en-US" sz="2000" dirty="0" smtClean="0">
                <a:solidFill>
                  <a:schemeClr val="accent2"/>
                </a:solidFill>
              </a:rPr>
              <a:t>-Ross (</a:t>
            </a:r>
            <a:r>
              <a:rPr lang="en-US" sz="2000" i="1" dirty="0" smtClean="0">
                <a:solidFill>
                  <a:schemeClr val="accent2"/>
                </a:solidFill>
              </a:rPr>
              <a:t>forthcoming)</a:t>
            </a:r>
          </a:p>
          <a:p>
            <a:pPr lvl="1"/>
            <a:r>
              <a:rPr lang="en-US" sz="2000" dirty="0" smtClean="0"/>
              <a:t>Elicit mean and variance of individual beliefs</a:t>
            </a:r>
          </a:p>
          <a:p>
            <a:r>
              <a:rPr lang="en-US" dirty="0" smtClean="0"/>
              <a:t>Prior + posterior + longer-run posterior</a:t>
            </a:r>
          </a:p>
          <a:p>
            <a:r>
              <a:rPr lang="en-US" dirty="0" smtClean="0"/>
              <a:t>Testers (N=20): roughly normal-like distribution</a:t>
            </a:r>
          </a:p>
        </p:txBody>
      </p:sp>
      <p:pic>
        <p:nvPicPr>
          <p:cNvPr id="3" name="toke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2053" y="1009619"/>
            <a:ext cx="3201680" cy="5691875"/>
          </a:xfrm>
          <a:prstGeom prst="rect">
            <a:avLst/>
          </a:prstGeom>
        </p:spPr>
      </p:pic>
      <p:sp>
        <p:nvSpPr>
          <p:cNvPr id="10" name="TextBox 9">
            <a:hlinkClick r:id="rId6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1874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  <p:bldLst>
      <p:bldP spid="9" grpId="0" uiExpand="1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3588" y="984681"/>
            <a:ext cx="3260145" cy="57258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ourEve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332" y="984681"/>
            <a:ext cx="3204401" cy="569671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KEY OUTCOME VARIABLE: BEHAVIOR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156364" y="1198455"/>
            <a:ext cx="7922029" cy="5512057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Day 6: our own event</a:t>
            </a:r>
          </a:p>
          <a:p>
            <a:endParaRPr lang="en-US" sz="5000" dirty="0"/>
          </a:p>
          <a:p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</p:txBody>
      </p:sp>
      <p:sp>
        <p:nvSpPr>
          <p:cNvPr id="10" name="TextBox 9">
            <a:hlinkClick r:id="rId6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6285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9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123588" y="984681"/>
            <a:ext cx="3260145" cy="572583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wal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9332" y="984681"/>
            <a:ext cx="3204401" cy="5696712"/>
          </a:xfrm>
          <a:prstGeom prst="rect">
            <a:avLst/>
          </a:prstGeom>
        </p:spPr>
      </p:pic>
      <p:sp>
        <p:nvSpPr>
          <p:cNvPr id="31" name="Rectangle 30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KEY OUTCOME VARIABLE: BEHAVIOR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1434901" y="550755"/>
            <a:ext cx="770446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156364" y="1198455"/>
            <a:ext cx="7922029" cy="5512057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Day 6: our own event</a:t>
            </a:r>
          </a:p>
          <a:p>
            <a:r>
              <a:rPr lang="en-US" dirty="0" smtClean="0"/>
              <a:t>Would you like to walk outside to donate money to a local NGO? How many steps?</a:t>
            </a:r>
          </a:p>
          <a:p>
            <a:pPr lvl="1"/>
            <a:r>
              <a:rPr lang="en-US" dirty="0" smtClean="0"/>
              <a:t>Initial pledge: Day 6</a:t>
            </a:r>
          </a:p>
          <a:p>
            <a:pPr lvl="1"/>
            <a:r>
              <a:rPr lang="en-US" dirty="0" smtClean="0"/>
              <a:t>Revised pledge: 2 weeks later (persistence)</a:t>
            </a:r>
          </a:p>
          <a:p>
            <a:pPr lvl="1"/>
            <a:r>
              <a:rPr lang="en-US" dirty="0" smtClean="0"/>
              <a:t>Actual steps taken: 4 weeks later</a:t>
            </a:r>
          </a:p>
          <a:p>
            <a:r>
              <a:rPr lang="en-US" dirty="0" smtClean="0"/>
              <a:t>Testers (N=19)</a:t>
            </a:r>
          </a:p>
          <a:p>
            <a:pPr lvl="1"/>
            <a:r>
              <a:rPr lang="en-US" dirty="0" smtClean="0"/>
              <a:t>14 said interested after Day 6</a:t>
            </a:r>
          </a:p>
          <a:p>
            <a:pPr lvl="1"/>
            <a:r>
              <a:rPr lang="en-US" dirty="0" smtClean="0"/>
              <a:t>Mean 6300 steps (5.0 km; 3.1 mile; $3.4 donation)</a:t>
            </a:r>
          </a:p>
        </p:txBody>
      </p:sp>
      <p:sp>
        <p:nvSpPr>
          <p:cNvPr id="10" name="TextBox 9">
            <a:hlinkClick r:id="rId6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8160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  <p:bldLst>
      <p:bldP spid="9" grpId="0" uiExpand="1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POWER OF REPETITION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86" y="1141915"/>
            <a:ext cx="11382067" cy="556859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“</a:t>
            </a:r>
            <a:r>
              <a:rPr lang="en-US" dirty="0"/>
              <a:t>If you repeat a lie often enough, it becomes the truth</a:t>
            </a:r>
            <a:r>
              <a:rPr lang="en-US" dirty="0" smtClean="0"/>
              <a:t>.”</a:t>
            </a:r>
            <a:br>
              <a:rPr lang="en-US" dirty="0" smtClean="0"/>
            </a:br>
            <a:r>
              <a:rPr lang="en-US" dirty="0" smtClean="0"/>
              <a:t>				– </a:t>
            </a:r>
            <a:r>
              <a:rPr lang="en-US" dirty="0"/>
              <a:t>Joseph Goebbels (1887-1945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 smtClean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 smtClean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 smtClean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/>
          </a:p>
        </p:txBody>
      </p:sp>
      <p:sp>
        <p:nvSpPr>
          <p:cNvPr id="5" name="TextBox 4">
            <a:hlinkClick r:id="rId2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25817" y="184995"/>
            <a:ext cx="77814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879" y="4335056"/>
            <a:ext cx="1562984" cy="20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Callout 14"/>
          <p:cNvSpPr/>
          <p:nvPr/>
        </p:nvSpPr>
        <p:spPr>
          <a:xfrm>
            <a:off x="1119314" y="3371635"/>
            <a:ext cx="1112120" cy="809959"/>
          </a:xfrm>
          <a:prstGeom prst="wedgeEllipseCallout">
            <a:avLst>
              <a:gd name="adj1" fmla="val -7417"/>
              <a:gd name="adj2" fmla="val 625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0836" tIns="55418" rIns="110836" bIns="554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82"/>
          </a:p>
        </p:txBody>
      </p:sp>
      <p:pic>
        <p:nvPicPr>
          <p:cNvPr id="16" name="Picture 2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1834" y="4335056"/>
            <a:ext cx="1562984" cy="20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val Callout 16"/>
          <p:cNvSpPr/>
          <p:nvPr/>
        </p:nvSpPr>
        <p:spPr>
          <a:xfrm>
            <a:off x="3336820" y="3371635"/>
            <a:ext cx="1112120" cy="809959"/>
          </a:xfrm>
          <a:prstGeom prst="wedgeEllipseCallout">
            <a:avLst>
              <a:gd name="adj1" fmla="val 21332"/>
              <a:gd name="adj2" fmla="val 677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0836" tIns="55418" rIns="110836" bIns="554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82"/>
          </a:p>
        </p:txBody>
      </p:sp>
      <p:sp>
        <p:nvSpPr>
          <p:cNvPr id="18" name="Oval Callout 17"/>
          <p:cNvSpPr/>
          <p:nvPr/>
        </p:nvSpPr>
        <p:spPr>
          <a:xfrm>
            <a:off x="4631837" y="3371635"/>
            <a:ext cx="1112120" cy="809959"/>
          </a:xfrm>
          <a:prstGeom prst="wedgeEllipseCallout">
            <a:avLst>
              <a:gd name="adj1" fmla="val 5999"/>
              <a:gd name="adj2" fmla="val 677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0836" tIns="55418" rIns="110836" bIns="554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82"/>
          </a:p>
        </p:txBody>
      </p:sp>
      <p:sp>
        <p:nvSpPr>
          <p:cNvPr id="19" name="Oval Callout 18"/>
          <p:cNvSpPr/>
          <p:nvPr/>
        </p:nvSpPr>
        <p:spPr>
          <a:xfrm>
            <a:off x="5926854" y="3371635"/>
            <a:ext cx="1112120" cy="809959"/>
          </a:xfrm>
          <a:prstGeom prst="wedgeEllipseCallout">
            <a:avLst>
              <a:gd name="adj1" fmla="val -21791"/>
              <a:gd name="adj2" fmla="val 651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0836" tIns="55418" rIns="110836" bIns="554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82"/>
          </a:p>
        </p:txBody>
      </p:sp>
    </p:spTree>
    <p:extLst>
      <p:ext uri="{BB962C8B-B14F-4D97-AF65-F5344CB8AC3E}">
        <p14:creationId xmlns:p14="http://schemas.microsoft.com/office/powerpoint/2010/main" val="514499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6856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10594" y="1552952"/>
            <a:ext cx="1939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24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407650" y="2786766"/>
            <a:ext cx="2791879" cy="1226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08043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trips dir="ld"/>
      </p:transition>
    </mc:Choice>
    <mc:Fallback xmlns="">
      <p:transition>
        <p:strips dir="ld"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PSYCHOLOGICAL UNDERPINNINGS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805321" y="741947"/>
            <a:ext cx="395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986" y="1141915"/>
            <a:ext cx="11382067" cy="5568597"/>
          </a:xfrm>
        </p:spPr>
        <p:txBody>
          <a:bodyPr anchor="ctr">
            <a:normAutofit lnSpcReduction="10000"/>
          </a:bodyPr>
          <a:lstStyle/>
          <a:p>
            <a:r>
              <a:rPr lang="en-US" dirty="0" smtClean="0"/>
              <a:t>Plan to provide suggestive answers via survey</a:t>
            </a:r>
          </a:p>
          <a:p>
            <a:pPr lvl="1"/>
            <a:r>
              <a:rPr lang="en-US" b="1" dirty="0" smtClean="0"/>
              <a:t>Rational</a:t>
            </a:r>
            <a:r>
              <a:rPr lang="en-US" dirty="0"/>
              <a:t>: (</a:t>
            </a:r>
            <a:r>
              <a:rPr lang="en-US" dirty="0" err="1"/>
              <a:t>i</a:t>
            </a:r>
            <a:r>
              <a:rPr lang="en-US" dirty="0"/>
              <a:t>) people take into account the fact that the media could've omit the info (ii) multidimensional updating (not only air pollution level, but also bias and journalistic competence)</a:t>
            </a:r>
          </a:p>
          <a:p>
            <a:pPr lvl="1"/>
            <a:r>
              <a:rPr lang="en-US" b="1" dirty="0" smtClean="0"/>
              <a:t>Ignorance</a:t>
            </a:r>
            <a:r>
              <a:rPr lang="en-US" dirty="0"/>
              <a:t>: people may not know that the info is coming from the same ultimate source.</a:t>
            </a:r>
          </a:p>
          <a:p>
            <a:pPr lvl="1"/>
            <a:r>
              <a:rPr lang="en-US" b="1" dirty="0" smtClean="0"/>
              <a:t>Limited </a:t>
            </a:r>
            <a:r>
              <a:rPr lang="en-US" b="1" dirty="0"/>
              <a:t>attention</a:t>
            </a:r>
            <a:r>
              <a:rPr lang="en-US" dirty="0"/>
              <a:t>: people do not pay enough attention to the (ultimate or immediate) source of information.</a:t>
            </a:r>
          </a:p>
          <a:p>
            <a:pPr lvl="1"/>
            <a:r>
              <a:rPr lang="en-US" b="1" dirty="0" smtClean="0"/>
              <a:t>Limited </a:t>
            </a:r>
            <a:r>
              <a:rPr lang="en-US" b="1" dirty="0"/>
              <a:t>memory</a:t>
            </a:r>
            <a:r>
              <a:rPr lang="en-US" dirty="0"/>
              <a:t>: people do not (or not perfectly) remember the source of info (source-tagging) for future belief updating purposed.</a:t>
            </a:r>
          </a:p>
          <a:p>
            <a:pPr lvl="1"/>
            <a:r>
              <a:rPr lang="en-US" b="1" dirty="0" smtClean="0"/>
              <a:t>Limited </a:t>
            </a:r>
            <a:r>
              <a:rPr lang="en-US" b="1" dirty="0"/>
              <a:t>cognitive ability</a:t>
            </a:r>
            <a:r>
              <a:rPr lang="en-US" dirty="0"/>
              <a:t>: people are cognitively limited to think through the correlation between signals, even when they have all the information necessary for such task</a:t>
            </a:r>
            <a:r>
              <a:rPr lang="en-US" dirty="0" smtClean="0"/>
              <a:t>.</a:t>
            </a:r>
          </a:p>
          <a:p>
            <a:r>
              <a:rPr lang="en-US" dirty="0"/>
              <a:t>Generalizability</a:t>
            </a:r>
            <a:r>
              <a:rPr lang="en-US" dirty="0" smtClean="0"/>
              <a:t>: heterogeneous treatment effect w.r.t behavioral regularities documented in abstract settings </a:t>
            </a:r>
            <a:r>
              <a:rPr lang="en-US" sz="2000" dirty="0" smtClean="0">
                <a:solidFill>
                  <a:schemeClr val="accent2"/>
                </a:solidFill>
              </a:rPr>
              <a:t>(e.g., </a:t>
            </a:r>
            <a:r>
              <a:rPr lang="en-US" sz="2000" dirty="0" err="1" smtClean="0">
                <a:solidFill>
                  <a:schemeClr val="accent2"/>
                </a:solidFill>
              </a:rPr>
              <a:t>Enke</a:t>
            </a:r>
            <a:r>
              <a:rPr lang="en-US" sz="2000" dirty="0" smtClean="0">
                <a:solidFill>
                  <a:schemeClr val="accent2"/>
                </a:solidFill>
              </a:rPr>
              <a:t> </a:t>
            </a:r>
            <a:r>
              <a:rPr lang="en-US" sz="2000" dirty="0">
                <a:solidFill>
                  <a:schemeClr val="accent2"/>
                </a:solidFill>
              </a:rPr>
              <a:t>and Zimmerman </a:t>
            </a:r>
            <a:r>
              <a:rPr lang="en-US" sz="2000" dirty="0" smtClean="0">
                <a:solidFill>
                  <a:schemeClr val="accent2"/>
                </a:solidFill>
              </a:rPr>
              <a:t>2018</a:t>
            </a:r>
            <a:r>
              <a:rPr lang="en-US" sz="2000" dirty="0">
                <a:solidFill>
                  <a:schemeClr val="accent2"/>
                </a:solidFill>
              </a:rPr>
              <a:t>)</a:t>
            </a:r>
            <a:endParaRPr lang="en-US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51329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trips dir="ru"/>
      </p:transition>
    </mc:Choice>
    <mc:Fallback xmlns="">
      <p:transition>
        <p:strips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bg1"/>
                </a:solidFill>
              </a:rPr>
              <a:t>CONCLUSION</a:t>
            </a:r>
            <a:endParaRPr lang="en-US" sz="3200" dirty="0">
              <a:solidFill>
                <a:schemeClr val="bg1"/>
              </a:solidFill>
              <a:effectLst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805321" y="741947"/>
            <a:ext cx="3953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98986" y="1141915"/>
            <a:ext cx="11382067" cy="5568597"/>
          </a:xfrm>
        </p:spPr>
        <p:txBody>
          <a:bodyPr anchor="ctr">
            <a:normAutofit/>
          </a:bodyPr>
          <a:lstStyle/>
          <a:p>
            <a:r>
              <a:rPr lang="en-US" dirty="0" smtClean="0"/>
              <a:t>Seemingly </a:t>
            </a:r>
            <a:r>
              <a:rPr lang="en-US" dirty="0"/>
              <a:t>vibrant media environment in nondemocratic regimes: could be effective in persuasion</a:t>
            </a:r>
          </a:p>
          <a:p>
            <a:r>
              <a:rPr lang="en-US" dirty="0" smtClean="0"/>
              <a:t>Experimentally </a:t>
            </a:r>
            <a:r>
              <a:rPr lang="en-US" dirty="0"/>
              <a:t>study which design aspects of repetition are most effective in a real-world setting under nondemocratic regime</a:t>
            </a:r>
          </a:p>
          <a:p>
            <a:r>
              <a:rPr lang="en-US" dirty="0" smtClean="0"/>
              <a:t>Learning </a:t>
            </a:r>
            <a:r>
              <a:rPr lang="en-US" dirty="0"/>
              <a:t>which design aspects are effective → useful to design a more realistic campaign to counter </a:t>
            </a:r>
            <a:r>
              <a:rPr lang="en-US" dirty="0" smtClean="0"/>
              <a:t>repetition</a:t>
            </a:r>
          </a:p>
          <a:p>
            <a:pPr lvl="1"/>
            <a:r>
              <a:rPr lang="en-US" dirty="0" smtClean="0"/>
              <a:t>Seemingly </a:t>
            </a:r>
            <a:r>
              <a:rPr lang="en-US" dirty="0"/>
              <a:t>different sources: educating news consumer about the highly correlated signal structure</a:t>
            </a:r>
          </a:p>
          <a:p>
            <a:pPr lvl="1"/>
            <a:r>
              <a:rPr lang="en-US" dirty="0" smtClean="0"/>
              <a:t>Timeframe and crowd-out: </a:t>
            </a:r>
            <a:r>
              <a:rPr lang="en-US" dirty="0"/>
              <a:t>selecting </a:t>
            </a:r>
            <a:r>
              <a:rPr lang="en-US" dirty="0" smtClean="0"/>
              <a:t>issues/population </a:t>
            </a:r>
            <a:r>
              <a:rPr lang="en-US" dirty="0"/>
              <a:t>to focus </a:t>
            </a:r>
            <a:r>
              <a:rPr lang="en-US" dirty="0" smtClean="0"/>
              <a:t>on</a:t>
            </a:r>
          </a:p>
          <a:p>
            <a:r>
              <a:rPr lang="en-US" dirty="0" smtClean="0"/>
              <a:t>Any </a:t>
            </a:r>
            <a:r>
              <a:rPr lang="en-US" dirty="0"/>
              <a:t>feedback will be very much </a:t>
            </a:r>
            <a:r>
              <a:rPr lang="en-US" dirty="0" smtClean="0"/>
              <a:t>appreciated. Thank you!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9045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trips dir="ru"/>
      </p:transition>
    </mc:Choice>
    <mc:Fallback xmlns="">
      <p:transition>
        <p:strips dir="ru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6856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10594" y="1552952"/>
            <a:ext cx="1939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24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Rectangle 8">
            <a:hlinkClick r:id="rId3" action="ppaction://hlinksldjump"/>
          </p:cNvPr>
          <p:cNvSpPr/>
          <p:nvPr/>
        </p:nvSpPr>
        <p:spPr>
          <a:xfrm>
            <a:off x="9407650" y="2786766"/>
            <a:ext cx="2791879" cy="1226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hlinkClick r:id="rId4" action="ppaction://hlinksldjump"/>
          </p:cNvPr>
          <p:cNvSpPr/>
          <p:nvPr/>
        </p:nvSpPr>
        <p:spPr>
          <a:xfrm>
            <a:off x="8725218" y="2421006"/>
            <a:ext cx="3475096" cy="1226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hlinkClick r:id="rId5" action="ppaction://hlinksldjump"/>
          </p:cNvPr>
          <p:cNvSpPr/>
          <p:nvPr/>
        </p:nvSpPr>
        <p:spPr>
          <a:xfrm>
            <a:off x="9110749" y="2050323"/>
            <a:ext cx="3093133" cy="130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hlinkClick r:id="rId6" action="ppaction://hlinksldjump"/>
          </p:cNvPr>
          <p:cNvSpPr/>
          <p:nvPr/>
        </p:nvSpPr>
        <p:spPr>
          <a:xfrm>
            <a:off x="8604067" y="1687732"/>
            <a:ext cx="3596653" cy="130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28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135172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49"/>
            <a:ext cx="11963400" cy="953945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SOME POTENTIAL REASONS FOR</a:t>
            </a:r>
            <a:br>
              <a:rPr lang="en-US" sz="3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</a:br>
            <a:r>
              <a:rPr lang="en-US" sz="3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	ALLOWING MULTIPLE NEWS OUTLETS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0114" y="1658435"/>
            <a:ext cx="11593286" cy="505207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/>
              <a:t>Increased </a:t>
            </a:r>
            <a:r>
              <a:rPr lang="en-US" dirty="0" smtClean="0"/>
              <a:t>coverage for horizontal tastes </a:t>
            </a:r>
            <a:r>
              <a:rPr lang="en-US" dirty="0"/>
              <a:t>(esp. vis-à-vis advertising industry)</a:t>
            </a:r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Factions </a:t>
            </a:r>
            <a:r>
              <a:rPr lang="en-US" dirty="0"/>
              <a:t>within party (</a:t>
            </a:r>
            <a:r>
              <a:rPr lang="en-US" dirty="0">
                <a:solidFill>
                  <a:schemeClr val="accent2"/>
                </a:solidFill>
              </a:rPr>
              <a:t>Newson and </a:t>
            </a:r>
            <a:r>
              <a:rPr lang="en-US" dirty="0" err="1">
                <a:solidFill>
                  <a:schemeClr val="accent2"/>
                </a:solidFill>
              </a:rPr>
              <a:t>Trebbi</a:t>
            </a:r>
            <a:r>
              <a:rPr lang="en-US" dirty="0">
                <a:solidFill>
                  <a:schemeClr val="accent2"/>
                </a:solidFill>
              </a:rPr>
              <a:t> </a:t>
            </a:r>
            <a:r>
              <a:rPr lang="en-US" dirty="0" smtClean="0">
                <a:solidFill>
                  <a:schemeClr val="accent2"/>
                </a:solidFill>
              </a:rPr>
              <a:t>2018</a:t>
            </a:r>
            <a:r>
              <a:rPr lang="en-US" dirty="0" smtClean="0"/>
              <a:t>)</a:t>
            </a:r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Quality </a:t>
            </a:r>
            <a:r>
              <a:rPr lang="en-US" dirty="0"/>
              <a:t>control for local Bureaucrats (</a:t>
            </a:r>
            <a:r>
              <a:rPr lang="en-US" dirty="0">
                <a:solidFill>
                  <a:schemeClr val="accent2"/>
                </a:solidFill>
              </a:rPr>
              <a:t>Qin et al. 2014</a:t>
            </a:r>
            <a:r>
              <a:rPr lang="en-US" dirty="0"/>
              <a:t>)</a:t>
            </a:r>
            <a:endParaRPr lang="en-US" dirty="0" smtClean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Persuasion </a:t>
            </a:r>
            <a:r>
              <a:rPr lang="en-US" dirty="0"/>
              <a:t>(propaganda, brainwashing</a:t>
            </a:r>
            <a:r>
              <a:rPr lang="en-US" dirty="0" smtClean="0"/>
              <a:t>): </a:t>
            </a:r>
            <a:r>
              <a:rPr lang="en-US" b="1" dirty="0" smtClean="0">
                <a:solidFill>
                  <a:schemeClr val="accent2"/>
                </a:solidFill>
              </a:rPr>
              <a:t>OUR FOCUS</a:t>
            </a: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425817" y="397937"/>
            <a:ext cx="77814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10794121" y="277916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Rounded Rectangle 8">
            <a:hlinkClick r:id="rId4" action="ppaction://hlinksldjump"/>
          </p:cNvPr>
          <p:cNvSpPr/>
          <p:nvPr/>
        </p:nvSpPr>
        <p:spPr>
          <a:xfrm>
            <a:off x="11043466" y="6402223"/>
            <a:ext cx="887686" cy="308289"/>
          </a:xfrm>
          <a:prstGeom prst="roundRect">
            <a:avLst>
              <a:gd name="adj" fmla="val 47693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Back</a:t>
            </a:r>
            <a:endParaRPr lang="en-US" sz="1600" dirty="0"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0745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MORE THAN GOEBBELS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86" y="1141915"/>
            <a:ext cx="11382067" cy="556859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“</a:t>
            </a:r>
            <a:r>
              <a:rPr lang="en-US" dirty="0"/>
              <a:t>As a user, you might think the information you see is coming from lots of different sources, but in fact it can be part of an orchestrated campaign.” (An author's Interview on </a:t>
            </a:r>
            <a:r>
              <a:rPr lang="en-US" dirty="0" err="1"/>
              <a:t>Lumezanu</a:t>
            </a:r>
            <a:r>
              <a:rPr lang="en-US" dirty="0"/>
              <a:t> et al. 2012)</a:t>
            </a:r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 smtClean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 smtClean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 smtClean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/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425817" y="184995"/>
            <a:ext cx="77814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3879" y="4335056"/>
            <a:ext cx="1562984" cy="20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Callout 8"/>
          <p:cNvSpPr/>
          <p:nvPr/>
        </p:nvSpPr>
        <p:spPr>
          <a:xfrm>
            <a:off x="1119314" y="3371635"/>
            <a:ext cx="1112120" cy="809959"/>
          </a:xfrm>
          <a:prstGeom prst="wedgeEllipseCallout">
            <a:avLst>
              <a:gd name="adj1" fmla="val -7417"/>
              <a:gd name="adj2" fmla="val 6250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0836" tIns="55418" rIns="110836" bIns="554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82"/>
          </a:p>
        </p:txBody>
      </p:sp>
      <p:pic>
        <p:nvPicPr>
          <p:cNvPr id="10" name="Picture 2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631834" y="4335056"/>
            <a:ext cx="1562984" cy="20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Oval Callout 10"/>
          <p:cNvSpPr/>
          <p:nvPr/>
        </p:nvSpPr>
        <p:spPr>
          <a:xfrm>
            <a:off x="3336820" y="3371635"/>
            <a:ext cx="1112120" cy="809959"/>
          </a:xfrm>
          <a:prstGeom prst="wedgeEllipseCallout">
            <a:avLst>
              <a:gd name="adj1" fmla="val 21332"/>
              <a:gd name="adj2" fmla="val 677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0836" tIns="55418" rIns="110836" bIns="554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82"/>
          </a:p>
        </p:txBody>
      </p:sp>
      <p:sp>
        <p:nvSpPr>
          <p:cNvPr id="12" name="Oval Callout 11"/>
          <p:cNvSpPr/>
          <p:nvPr/>
        </p:nvSpPr>
        <p:spPr>
          <a:xfrm>
            <a:off x="4631837" y="3371635"/>
            <a:ext cx="1112120" cy="809959"/>
          </a:xfrm>
          <a:prstGeom prst="wedgeEllipseCallout">
            <a:avLst>
              <a:gd name="adj1" fmla="val 5999"/>
              <a:gd name="adj2" fmla="val 677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0836" tIns="55418" rIns="110836" bIns="554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82"/>
          </a:p>
        </p:txBody>
      </p:sp>
      <p:sp>
        <p:nvSpPr>
          <p:cNvPr id="13" name="Oval Callout 12"/>
          <p:cNvSpPr/>
          <p:nvPr/>
        </p:nvSpPr>
        <p:spPr>
          <a:xfrm>
            <a:off x="5926854" y="3371635"/>
            <a:ext cx="1112120" cy="809959"/>
          </a:xfrm>
          <a:prstGeom prst="wedgeEllipseCallout">
            <a:avLst>
              <a:gd name="adj1" fmla="val -21791"/>
              <a:gd name="adj2" fmla="val 65131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0836" tIns="55418" rIns="110836" bIns="554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82"/>
          </a:p>
        </p:txBody>
      </p:sp>
      <p:pic>
        <p:nvPicPr>
          <p:cNvPr id="14" name="Picture 2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756454" y="4335056"/>
            <a:ext cx="1562984" cy="20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Oval Callout 14"/>
          <p:cNvSpPr/>
          <p:nvPr/>
        </p:nvSpPr>
        <p:spPr>
          <a:xfrm>
            <a:off x="7953470" y="3371635"/>
            <a:ext cx="1112120" cy="809959"/>
          </a:xfrm>
          <a:prstGeom prst="wedgeEllipseCallout">
            <a:avLst>
              <a:gd name="adj1" fmla="val 4083"/>
              <a:gd name="adj2" fmla="val 71710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0836" tIns="55418" rIns="110836" bIns="554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82"/>
          </a:p>
        </p:txBody>
      </p:sp>
      <p:sp>
        <p:nvSpPr>
          <p:cNvPr id="16" name="Oval Callout 15"/>
          <p:cNvSpPr/>
          <p:nvPr/>
        </p:nvSpPr>
        <p:spPr>
          <a:xfrm>
            <a:off x="9248487" y="3371635"/>
            <a:ext cx="1112120" cy="809959"/>
          </a:xfrm>
          <a:prstGeom prst="wedgeEllipseCallout">
            <a:avLst>
              <a:gd name="adj1" fmla="val 5999"/>
              <a:gd name="adj2" fmla="val 67763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0836" tIns="55418" rIns="110836" bIns="554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82"/>
          </a:p>
        </p:txBody>
      </p:sp>
      <p:sp>
        <p:nvSpPr>
          <p:cNvPr id="17" name="Oval Callout 16"/>
          <p:cNvSpPr/>
          <p:nvPr/>
        </p:nvSpPr>
        <p:spPr>
          <a:xfrm>
            <a:off x="10543504" y="3371635"/>
            <a:ext cx="1112120" cy="809959"/>
          </a:xfrm>
          <a:prstGeom prst="wedgeEllipseCallout">
            <a:avLst>
              <a:gd name="adj1" fmla="val -3584"/>
              <a:gd name="adj2" fmla="val 6249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10836" tIns="55418" rIns="110836" bIns="554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2182"/>
          </a:p>
        </p:txBody>
      </p:sp>
      <p:pic>
        <p:nvPicPr>
          <p:cNvPr id="18" name="Picture 2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010877" y="4335056"/>
            <a:ext cx="1562984" cy="20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2" descr="Related image"/>
          <p:cNvPicPr>
            <a:picLocks noChangeAspect="1" noChangeArrowheads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18069" y="4335054"/>
            <a:ext cx="1562984" cy="2016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hlinkClick r:id="rId4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7964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FREQUENTLY USED STRATEGY IN CHINA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25817" y="184995"/>
            <a:ext cx="77814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1629642" y="1246909"/>
            <a:ext cx="8728016" cy="5162203"/>
            <a:chOff x="914400" y="958004"/>
            <a:chExt cx="10115559" cy="5830931"/>
          </a:xfrm>
        </p:grpSpPr>
        <p:pic>
          <p:nvPicPr>
            <p:cNvPr id="20" name="Picture 19"/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97566" y="1855104"/>
              <a:ext cx="2389105" cy="4516907"/>
            </a:xfrm>
            <a:prstGeom prst="rect">
              <a:avLst/>
            </a:prstGeom>
          </p:spPr>
        </p:pic>
        <p:pic>
          <p:nvPicPr>
            <p:cNvPr id="21" name="Picture 20"/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1403327" y="1841074"/>
              <a:ext cx="2417275" cy="4328393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14400" y="958004"/>
              <a:ext cx="3387305" cy="5830931"/>
            </a:xfrm>
            <a:prstGeom prst="rect">
              <a:avLst/>
            </a:prstGeom>
          </p:spPr>
        </p:pic>
        <p:pic>
          <p:nvPicPr>
            <p:cNvPr id="23" name="Picture 22"/>
            <p:cNvPicPr>
              <a:picLocks noChangeAspect="1"/>
            </p:cNvPicPr>
            <p:nvPr/>
          </p:nvPicPr>
          <p:blipFill rotWithShape="1">
            <a:blip r:embed="rId6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767825" y="1838628"/>
              <a:ext cx="2441448" cy="4577974"/>
            </a:xfrm>
            <a:prstGeom prst="rect">
              <a:avLst/>
            </a:prstGeom>
          </p:spPr>
        </p:pic>
        <p:pic>
          <p:nvPicPr>
            <p:cNvPr id="24" name="Picture 2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4298914" y="958004"/>
              <a:ext cx="3387305" cy="5830931"/>
            </a:xfrm>
            <a:prstGeom prst="rect">
              <a:avLst/>
            </a:prstGeom>
          </p:spPr>
        </p:pic>
        <p:pic>
          <p:nvPicPr>
            <p:cNvPr id="25" name="Picture 24"/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135600" y="1855104"/>
              <a:ext cx="2441448" cy="4355552"/>
            </a:xfrm>
            <a:prstGeom prst="rect">
              <a:avLst/>
            </a:prstGeom>
          </p:spPr>
        </p:pic>
        <p:pic>
          <p:nvPicPr>
            <p:cNvPr id="26" name="Picture 25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7642654" y="958004"/>
              <a:ext cx="3387305" cy="5830931"/>
            </a:xfrm>
            <a:prstGeom prst="rect">
              <a:avLst/>
            </a:prstGeom>
          </p:spPr>
        </p:pic>
      </p:grpSp>
      <p:sp>
        <p:nvSpPr>
          <p:cNvPr id="14" name="TextBox 13">
            <a:hlinkClick r:id="rId8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6589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RESEARCH QUESTIONS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86" y="1141915"/>
            <a:ext cx="11382067" cy="5568597"/>
          </a:xfrm>
        </p:spPr>
        <p:txBody>
          <a:bodyPr anchor="ctr">
            <a:normAutofit/>
          </a:bodyPr>
          <a:lstStyle/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In a real-world </a:t>
            </a:r>
            <a:r>
              <a:rPr lang="en-US" dirty="0"/>
              <a:t>context of nondemocratic regimes, is repetition by multiple sources effective in persuading </a:t>
            </a:r>
            <a:r>
              <a:rPr lang="en-US" dirty="0" smtClean="0"/>
              <a:t>people?</a:t>
            </a:r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Which </a:t>
            </a:r>
            <a:r>
              <a:rPr lang="en-US" dirty="0"/>
              <a:t>design aspects of repetitive message are effective in persuading </a:t>
            </a:r>
            <a:r>
              <a:rPr lang="en-US" dirty="0" smtClean="0"/>
              <a:t>people? If so, why?</a:t>
            </a:r>
          </a:p>
          <a:p>
            <a:pPr lvl="1"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Mere repetition?</a:t>
            </a:r>
          </a:p>
          <a:p>
            <a:pPr lvl="1"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Repetition </a:t>
            </a:r>
            <a:r>
              <a:rPr lang="en-US" dirty="0"/>
              <a:t>by seemingly </a:t>
            </a:r>
            <a:r>
              <a:rPr lang="en-US" dirty="0" smtClean="0"/>
              <a:t>different </a:t>
            </a:r>
            <a:r>
              <a:rPr lang="en-US" dirty="0"/>
              <a:t>news </a:t>
            </a:r>
            <a:r>
              <a:rPr lang="en-US" dirty="0" smtClean="0"/>
              <a:t>sources?</a:t>
            </a:r>
          </a:p>
          <a:p>
            <a:pPr lvl="1"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Repetition </a:t>
            </a:r>
            <a:r>
              <a:rPr lang="en-US" dirty="0"/>
              <a:t>over longer (shorter) period of </a:t>
            </a:r>
            <a:r>
              <a:rPr lang="en-US" dirty="0" smtClean="0"/>
              <a:t>time?</a:t>
            </a:r>
          </a:p>
          <a:p>
            <a:pPr lvl="1"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Repetition </a:t>
            </a:r>
            <a:r>
              <a:rPr lang="en-US" dirty="0"/>
              <a:t>with(out) attention </a:t>
            </a:r>
            <a:r>
              <a:rPr lang="en-US" dirty="0" smtClean="0"/>
              <a:t>crowd-out?</a:t>
            </a:r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Are </a:t>
            </a:r>
            <a:r>
              <a:rPr lang="en-US" dirty="0"/>
              <a:t>there ways to counter such persuasion</a:t>
            </a:r>
            <a:r>
              <a:rPr lang="en-US" dirty="0" smtClean="0"/>
              <a:t>?</a:t>
            </a:r>
          </a:p>
          <a:p>
            <a:pPr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Our approach: </a:t>
            </a:r>
            <a:r>
              <a:rPr lang="en-US" b="1" dirty="0" smtClean="0">
                <a:solidFill>
                  <a:schemeClr val="accent2"/>
                </a:solidFill>
              </a:rPr>
              <a:t>online experiment</a:t>
            </a:r>
            <a:r>
              <a:rPr lang="en-US" dirty="0" smtClean="0"/>
              <a:t> with a </a:t>
            </a:r>
            <a:r>
              <a:rPr lang="en-US" b="1" dirty="0" smtClean="0">
                <a:solidFill>
                  <a:schemeClr val="accent2"/>
                </a:solidFill>
              </a:rPr>
              <a:t>mobile web app </a:t>
            </a:r>
            <a:r>
              <a:rPr lang="en-US" dirty="0" smtClean="0"/>
              <a:t>in China</a:t>
            </a:r>
          </a:p>
          <a:p>
            <a:pPr lvl="1">
              <a:lnSpc>
                <a:spcPct val="100000"/>
              </a:lnSpc>
              <a:buClr>
                <a:schemeClr val="bg1">
                  <a:lumMod val="50000"/>
                </a:schemeClr>
              </a:buClr>
            </a:pPr>
            <a:r>
              <a:rPr lang="en-US" dirty="0" smtClean="0"/>
              <a:t>Measure: both belief and actual behavior</a:t>
            </a:r>
            <a:endParaRPr lang="en-US" sz="2000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1425817" y="184995"/>
            <a:ext cx="77814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hlinkClick r:id="rId3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114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LITERATURE REVIEW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8986" y="1141915"/>
            <a:ext cx="11382067" cy="5568597"/>
          </a:xfrm>
        </p:spPr>
        <p:txBody>
          <a:bodyPr anchor="ctr">
            <a:normAutofit/>
          </a:bodyPr>
          <a:lstStyle/>
          <a:p>
            <a:r>
              <a:rPr lang="it-IT" dirty="0" smtClean="0"/>
              <a:t>Mass </a:t>
            </a:r>
            <a:r>
              <a:rPr lang="it-IT" dirty="0"/>
              <a:t>media in nondemocratic </a:t>
            </a:r>
            <a:r>
              <a:rPr lang="it-IT" dirty="0" smtClean="0"/>
              <a:t>regimes </a:t>
            </a:r>
          </a:p>
          <a:p>
            <a:pPr lvl="1"/>
            <a:r>
              <a:rPr lang="en-US" dirty="0" err="1" smtClean="0">
                <a:solidFill>
                  <a:schemeClr val="accent2"/>
                </a:solidFill>
              </a:rPr>
              <a:t>Enikolopov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et al (2011)</a:t>
            </a:r>
            <a:r>
              <a:rPr lang="en-US" dirty="0"/>
              <a:t> </a:t>
            </a:r>
            <a:r>
              <a:rPr lang="en-US" dirty="0">
                <a:solidFill>
                  <a:schemeClr val="accent2"/>
                </a:solidFill>
              </a:rPr>
              <a:t>Chen &amp; Yang (Forthcoming</a:t>
            </a:r>
            <a:r>
              <a:rPr lang="en-US" dirty="0" smtClean="0">
                <a:solidFill>
                  <a:schemeClr val="accent2"/>
                </a:solidFill>
              </a:rPr>
              <a:t>) Qin et al. (2017, 2018) </a:t>
            </a:r>
          </a:p>
          <a:p>
            <a:r>
              <a:rPr lang="en-US" dirty="0" smtClean="0"/>
              <a:t>Correlation </a:t>
            </a:r>
            <a:r>
              <a:rPr lang="en-US" dirty="0"/>
              <a:t>neglect and </a:t>
            </a:r>
            <a:r>
              <a:rPr lang="en-US" dirty="0" smtClean="0"/>
              <a:t>persuasion</a:t>
            </a:r>
          </a:p>
          <a:p>
            <a:pPr lvl="1"/>
            <a:r>
              <a:rPr lang="fr-FR" dirty="0" smtClean="0"/>
              <a:t>Theory: </a:t>
            </a:r>
            <a:r>
              <a:rPr lang="fr-FR" dirty="0" err="1" smtClean="0">
                <a:solidFill>
                  <a:schemeClr val="accent2"/>
                </a:solidFill>
              </a:rPr>
              <a:t>DeMarzo</a:t>
            </a:r>
            <a:r>
              <a:rPr lang="fr-FR" dirty="0" smtClean="0">
                <a:solidFill>
                  <a:schemeClr val="accent2"/>
                </a:solidFill>
              </a:rPr>
              <a:t> </a:t>
            </a:r>
            <a:r>
              <a:rPr lang="fr-FR" dirty="0">
                <a:solidFill>
                  <a:schemeClr val="accent2"/>
                </a:solidFill>
              </a:rPr>
              <a:t>et al (2003) Levy et al (2017</a:t>
            </a:r>
            <a:r>
              <a:rPr lang="fr-FR" dirty="0" smtClean="0">
                <a:solidFill>
                  <a:schemeClr val="accent2"/>
                </a:solidFill>
              </a:rPr>
              <a:t>)</a:t>
            </a:r>
          </a:p>
          <a:p>
            <a:pPr lvl="1"/>
            <a:r>
              <a:rPr lang="de-DE" dirty="0" smtClean="0"/>
              <a:t>Empirics: </a:t>
            </a:r>
            <a:r>
              <a:rPr lang="de-DE" dirty="0" smtClean="0">
                <a:solidFill>
                  <a:schemeClr val="accent2"/>
                </a:solidFill>
              </a:rPr>
              <a:t>Eyster </a:t>
            </a:r>
            <a:r>
              <a:rPr lang="de-DE" dirty="0">
                <a:solidFill>
                  <a:schemeClr val="accent2"/>
                </a:solidFill>
              </a:rPr>
              <a:t>&amp; Weizsacker (2011) Enke &amp; Zimmerman (2018</a:t>
            </a:r>
            <a:r>
              <a:rPr lang="de-DE" dirty="0" smtClean="0">
                <a:solidFill>
                  <a:schemeClr val="accent2"/>
                </a:solidFill>
              </a:rPr>
              <a:t>)</a:t>
            </a:r>
          </a:p>
          <a:p>
            <a:r>
              <a:rPr lang="de-DE" dirty="0" smtClean="0">
                <a:effectLst/>
              </a:rPr>
              <a:t>In Psychology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visual stimuli: </a:t>
            </a:r>
            <a:r>
              <a:rPr lang="en-US" dirty="0" err="1" smtClean="0">
                <a:solidFill>
                  <a:schemeClr val="accent2"/>
                </a:solidFill>
              </a:rPr>
              <a:t>Zajonc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(1968) Cox &amp; Cox (2000)</a:t>
            </a:r>
          </a:p>
          <a:p>
            <a:pPr lvl="1"/>
            <a:r>
              <a:rPr lang="en-US" dirty="0" smtClean="0"/>
              <a:t>Repetition </a:t>
            </a:r>
            <a:r>
              <a:rPr lang="en-US" dirty="0"/>
              <a:t>of message: </a:t>
            </a:r>
            <a:r>
              <a:rPr lang="en-US" dirty="0" err="1" smtClean="0">
                <a:solidFill>
                  <a:schemeClr val="accent2"/>
                </a:solidFill>
              </a:rPr>
              <a:t>Cacioppo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&amp; Petty (1979, 1989) Koch &amp; </a:t>
            </a:r>
            <a:r>
              <a:rPr lang="en-US" dirty="0" err="1">
                <a:solidFill>
                  <a:schemeClr val="accent2"/>
                </a:solidFill>
              </a:rPr>
              <a:t>Zerback</a:t>
            </a:r>
            <a:r>
              <a:rPr lang="en-US" dirty="0">
                <a:solidFill>
                  <a:schemeClr val="accent2"/>
                </a:solidFill>
              </a:rPr>
              <a:t> (2013)</a:t>
            </a:r>
          </a:p>
          <a:p>
            <a:pPr lvl="1"/>
            <a:r>
              <a:rPr lang="en-US" dirty="0" smtClean="0"/>
              <a:t>Double-counting </a:t>
            </a:r>
            <a:r>
              <a:rPr lang="en-US" dirty="0"/>
              <a:t>in financial setting: </a:t>
            </a:r>
            <a:r>
              <a:rPr lang="en-US" dirty="0" err="1" smtClean="0">
                <a:solidFill>
                  <a:schemeClr val="accent2"/>
                </a:solidFill>
              </a:rPr>
              <a:t>Unkelbach</a:t>
            </a:r>
            <a:r>
              <a:rPr lang="en-US" dirty="0" smtClean="0">
                <a:solidFill>
                  <a:schemeClr val="accent2"/>
                </a:solidFill>
              </a:rPr>
              <a:t> </a:t>
            </a:r>
            <a:r>
              <a:rPr lang="en-US" dirty="0">
                <a:solidFill>
                  <a:schemeClr val="accent2"/>
                </a:solidFill>
              </a:rPr>
              <a:t>et al (2007) </a:t>
            </a:r>
            <a:endParaRPr lang="it-IT" dirty="0">
              <a:effectLst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25817" y="184995"/>
            <a:ext cx="778148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hlinkClick r:id="rId3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49399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6856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7510594" y="1552952"/>
            <a:ext cx="193995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24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110749" y="2050323"/>
            <a:ext cx="3093133" cy="13053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999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trips dir="ld"/>
      </p:transition>
    </mc:Choice>
    <mc:Fallback xmlns="">
      <p:transition>
        <p:strips dir="ld"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1085"/>
            <a:ext cx="12203882" cy="89426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350" y="247650"/>
            <a:ext cx="11963400" cy="469900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en-US" sz="3200" dirty="0" smtClean="0">
                <a:solidFill>
                  <a:schemeClr val="bg1"/>
                </a:solidFill>
              </a:rPr>
              <a:t>CONTEXT: AIR QUALITY IN SHANGHAI</a:t>
            </a:r>
            <a:endParaRPr lang="en-US" sz="3200" dirty="0">
              <a:solidFill>
                <a:schemeClr val="bg1"/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sp>
        <p:nvSpPr>
          <p:cNvPr id="5" name="TextBox 4">
            <a:hlinkClick r:id="rId3" action="ppaction://hlinksldjump"/>
          </p:cNvPr>
          <p:cNvSpPr txBox="1"/>
          <p:nvPr/>
        </p:nvSpPr>
        <p:spPr>
          <a:xfrm>
            <a:off x="10794121" y="64974"/>
            <a:ext cx="106311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INTRO</a:t>
            </a:r>
          </a:p>
          <a:p>
            <a:r>
              <a:rPr lang="en-US" sz="1200" dirty="0" smtClean="0">
                <a:solidFill>
                  <a:schemeClr val="bg1"/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CONTEXT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DESIGN</a:t>
            </a:r>
          </a:p>
          <a:p>
            <a:r>
              <a:rPr lang="en-US" sz="1200" dirty="0" smtClean="0">
                <a:solidFill>
                  <a:schemeClr val="bg1">
                    <a:lumMod val="50000"/>
                  </a:schemeClr>
                </a:solidFill>
                <a:latin typeface="CMU Sans Serif" panose="02000603000000000000" pitchFamily="2" charset="0"/>
                <a:ea typeface="CMU Sans Serif" panose="02000603000000000000" pitchFamily="2" charset="0"/>
                <a:cs typeface="CMU Sans Serif" panose="02000603000000000000" pitchFamily="2" charset="0"/>
              </a:rPr>
              <a:t>DISCUSSION</a:t>
            </a:r>
            <a:endParaRPr lang="en-US" sz="1200" dirty="0">
              <a:solidFill>
                <a:schemeClr val="bg1">
                  <a:lumMod val="50000"/>
                </a:schemeClr>
              </a:solidFill>
              <a:latin typeface="CMU Sans Serif" panose="02000603000000000000" pitchFamily="2" charset="0"/>
              <a:ea typeface="CMU Sans Serif" panose="02000603000000000000" pitchFamily="2" charset="0"/>
              <a:cs typeface="CMU Sans Serif" panose="02000603000000000000" pitchFamily="2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650061" y="359563"/>
            <a:ext cx="556260" cy="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701202" y="3665772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PM 2.5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5298" y="929983"/>
            <a:ext cx="8916267" cy="5990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70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strips dir="ru"/>
      </p:transition>
    </mc:Choice>
    <mc:Fallback xmlns="">
      <p:transition>
        <p:strips dir="ru"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3771</TotalTime>
  <Words>1800</Words>
  <Application>Microsoft Office PowerPoint</Application>
  <PresentationFormat>Widescreen</PresentationFormat>
  <Paragraphs>452</Paragraphs>
  <Slides>34</Slides>
  <Notes>32</Notes>
  <HiddenSlides>0</HiddenSlides>
  <MMClips>11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Arial</vt:lpstr>
      <vt:lpstr>Calibri</vt:lpstr>
      <vt:lpstr>CMU Sans Serif</vt:lpstr>
      <vt:lpstr>Office Theme</vt:lpstr>
      <vt:lpstr>PowerPoint Presentation</vt:lpstr>
      <vt:lpstr>“DIVERSE” MEDIA ENVIRONMENT   IN NONDEMOCRATIC REGIMES</vt:lpstr>
      <vt:lpstr>POWER OF REPETITION</vt:lpstr>
      <vt:lpstr>MORE THAN GOEBBELS</vt:lpstr>
      <vt:lpstr>FREQUENTLY USED STRATEGY IN CHINA</vt:lpstr>
      <vt:lpstr>RESEARCH QUESTIONS</vt:lpstr>
      <vt:lpstr>LITERATURE REVIEW</vt:lpstr>
      <vt:lpstr>PowerPoint Presentation</vt:lpstr>
      <vt:lpstr>CONTEXT: AIR QUALITY IN SHANGHAI</vt:lpstr>
      <vt:lpstr>CHINESE AIR QUALITY CATEGORIES</vt:lpstr>
      <vt:lpstr>DIFFERENT FROM US CATEGORIES</vt:lpstr>
      <vt:lpstr>OFTEN RADICALLY DIFF. HEALTH IMPLICATIONS</vt:lpstr>
      <vt:lpstr>PowerPoint Presentation</vt:lpstr>
      <vt:lpstr>OUTDOOR EVENT WEB APP</vt:lpstr>
      <vt:lpstr>PowerPoint Presentation</vt:lpstr>
      <vt:lpstr>TIMELINE</vt:lpstr>
      <vt:lpstr>TREATMENT GROUPS AND RESEARCH QUESTIONS</vt:lpstr>
      <vt:lpstr>TREATMENT GROUPS AND RESEARCH QUESTIONS</vt:lpstr>
      <vt:lpstr>TREATMENT GROUPS AND RESEARCH QUESTIONS</vt:lpstr>
      <vt:lpstr>TREATMENT GROUPS AND RESEARCH QUESTIONS</vt:lpstr>
      <vt:lpstr>TREATMENT GROUPS AND RESEARCH QUESTIONS</vt:lpstr>
      <vt:lpstr>TREATMENT GROUPS AND RESEARCH QUESTIONS</vt:lpstr>
      <vt:lpstr>TREATMENT GROUPS AND RESEARCH QUESTIONS</vt:lpstr>
      <vt:lpstr>TREATMENT GROUPS AND RESEARCH QUESTIONS</vt:lpstr>
      <vt:lpstr>TREATMENT GROUPS AND RESEARCH QUESTIONS</vt:lpstr>
      <vt:lpstr>TREATMENT GROUPS AND RESEARCH QUESTIONS</vt:lpstr>
      <vt:lpstr>KEY OUTCOME VARIABLE: BELIEF</vt:lpstr>
      <vt:lpstr>KEY OUTCOME VARIABLE: BEHAVIOR</vt:lpstr>
      <vt:lpstr>KEY OUTCOME VARIABLE: BEHAVIOR</vt:lpstr>
      <vt:lpstr>PowerPoint Presentation</vt:lpstr>
      <vt:lpstr>PSYCHOLOGICAL UNDERPINNINGS</vt:lpstr>
      <vt:lpstr>CONCLUSION</vt:lpstr>
      <vt:lpstr>PowerPoint Presentation</vt:lpstr>
      <vt:lpstr>SOME POTENTIAL REASONS FOR  ALLOWING MULTIPLE NEWS OUTLETS</vt:lpstr>
    </vt:vector>
  </TitlesOfParts>
  <Company>Massachusetts Institute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Donghee</dc:creator>
  <cp:lastModifiedBy>Donghee</cp:lastModifiedBy>
  <cp:revision>582</cp:revision>
  <dcterms:created xsi:type="dcterms:W3CDTF">2019-05-09T11:48:48Z</dcterms:created>
  <dcterms:modified xsi:type="dcterms:W3CDTF">2019-05-21T12:03:15Z</dcterms:modified>
</cp:coreProperties>
</file>